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7.xml.rels" ContentType="application/vnd.openxmlformats-package.relationships+xml"/>
  <Override PartName="/ppt/slideMasters/_rels/slideMaster8.xml.rels" ContentType="application/vnd.openxmlformats-package.relationships+xml"/>
  <Override PartName="/ppt/slideMasters/_rels/slideMaster9.xml.rels" ContentType="application/vnd.openxmlformats-package.relationships+xml"/>
  <Override PartName="/ppt/slideMasters/_rels/slideMaster10.xml.rels" ContentType="application/vnd.openxmlformats-package.relationships+xml"/>
  <Override PartName="/ppt/slideMasters/_rels/slideMaster1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media/image1.jpeg" ContentType="image/jpeg"/>
  <Override PartName="/ppt/media/image2.wmf" ContentType="image/x-wmf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comments/comment8.xml" ContentType="application/vnd.openxmlformats-officedocument.presentationml.comments+xml"/>
  <Override PartName="/ppt/comments/comment11.xml" ContentType="application/vnd.openxmlformats-officedocument.presentationml.comment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_rels/presentation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50" r:id="rId3"/>
    <p:sldMasterId id="2147483652" r:id="rId4"/>
    <p:sldMasterId id="2147483654" r:id="rId5"/>
    <p:sldMasterId id="2147483656" r:id="rId6"/>
    <p:sldMasterId id="2147483658" r:id="rId7"/>
    <p:sldMasterId id="2147483660" r:id="rId8"/>
    <p:sldMasterId id="2147483662" r:id="rId9"/>
    <p:sldMasterId id="2147483664" r:id="rId10"/>
    <p:sldMasterId id="2147483666" r:id="rId11"/>
    <p:sldMasterId id="2147483668" r:id="rId12"/>
  </p:sldMasterIdLst>
  <p:sldIdLst>
    <p:sldId id="256" r:id="rId13"/>
    <p:sldId id="257" r:id="rId14"/>
    <p:sldId id="258" r:id="rId15"/>
    <p:sldId id="259" r:id="rId16"/>
    <p:sldId id="260" r:id="rId17"/>
    <p:sldId id="261" r:id="rId18"/>
    <p:sldId id="262" r:id="rId19"/>
    <p:sldId id="263" r:id="rId20"/>
    <p:sldId id="264" r:id="rId21"/>
    <p:sldId id="265" r:id="rId22"/>
    <p:sldId id="266" r:id="rId23"/>
    <p:sldId id="267" r:id="rId24"/>
    <p:sldId id="268" r:id="rId25"/>
    <p:sldId id="269" r:id="rId26"/>
    <p:sldId id="270" r:id="rId27"/>
  </p:sldIdLst>
  <p:sldSz cx="12192000" cy="6858000"/>
  <p:notesSz cx="7559675" cy="10691813"/>
</p:presentation>
</file>

<file path=ppt/commentAuthors.xml><?xml version="1.0" encoding="utf-8"?>
<p:cmAuthorLst xmlns:p="http://schemas.openxmlformats.org/presentationml/2006/main">
  <p:cmAuthor id="0" name="admin" initials="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Master" Target="slideMasters/slideMaster8.xml"/><Relationship Id="rId10" Type="http://schemas.openxmlformats.org/officeDocument/2006/relationships/slideMaster" Target="slideMasters/slideMaster9.xml"/><Relationship Id="rId11" Type="http://schemas.openxmlformats.org/officeDocument/2006/relationships/slideMaster" Target="slideMasters/slideMaster10.xml"/><Relationship Id="rId12" Type="http://schemas.openxmlformats.org/officeDocument/2006/relationships/slideMaster" Target="slideMasters/slideMaster11.xml"/><Relationship Id="rId13" Type="http://schemas.openxmlformats.org/officeDocument/2006/relationships/slide" Target="slides/slide1.xml"/><Relationship Id="rId14" Type="http://schemas.openxmlformats.org/officeDocument/2006/relationships/slide" Target="slides/slide2.xml"/><Relationship Id="rId15" Type="http://schemas.openxmlformats.org/officeDocument/2006/relationships/slide" Target="slides/slide3.xml"/><Relationship Id="rId16" Type="http://schemas.openxmlformats.org/officeDocument/2006/relationships/slide" Target="slides/slide4.xml"/><Relationship Id="rId17" Type="http://schemas.openxmlformats.org/officeDocument/2006/relationships/slide" Target="slides/slide5.xml"/><Relationship Id="rId18" Type="http://schemas.openxmlformats.org/officeDocument/2006/relationships/slide" Target="slides/slide6.xml"/><Relationship Id="rId19" Type="http://schemas.openxmlformats.org/officeDocument/2006/relationships/slide" Target="slides/slide7.xml"/><Relationship Id="rId20" Type="http://schemas.openxmlformats.org/officeDocument/2006/relationships/slide" Target="slides/slide8.xml"/><Relationship Id="rId21" Type="http://schemas.openxmlformats.org/officeDocument/2006/relationships/slide" Target="slides/slide9.xml"/><Relationship Id="rId22" Type="http://schemas.openxmlformats.org/officeDocument/2006/relationships/slide" Target="slides/slide10.xml"/><Relationship Id="rId23" Type="http://schemas.openxmlformats.org/officeDocument/2006/relationships/slide" Target="slides/slide11.xml"/><Relationship Id="rId24" Type="http://schemas.openxmlformats.org/officeDocument/2006/relationships/slide" Target="slides/slide12.xml"/><Relationship Id="rId25" Type="http://schemas.openxmlformats.org/officeDocument/2006/relationships/slide" Target="slides/slide13.xml"/><Relationship Id="rId26" Type="http://schemas.openxmlformats.org/officeDocument/2006/relationships/slide" Target="slides/slide14.xml"/><Relationship Id="rId27" Type="http://schemas.openxmlformats.org/officeDocument/2006/relationships/slide" Target="slides/slide15.xml"/><Relationship Id="rId28" Type="http://schemas.openxmlformats.org/officeDocument/2006/relationships/presProps" Target="presProps.xml"/><Relationship Id="rId29" Type="http://schemas.openxmlformats.org/officeDocument/2006/relationships/commentAuthors" Target="commentAuthors.xml"/>
</Relationships>
</file>

<file path=ppt/comments/comment11.xml><?xml version="1.0" encoding="utf-8"?>
<p:cmLst xmlns:p="http://schemas.openxmlformats.org/presentationml/2006/main">
  <p:cm authorId="0" dt="2021-10-15T19:01:24.503000000" idx="2">
    <p:pos x="5038" y="2879"/>
    <p:text>We need to provide more options</p:text>
  </p:cm>
</p:cmLst>
</file>

<file path=ppt/comments/comment8.xml><?xml version="1.0" encoding="utf-8"?>
<p:cmLst xmlns:p="http://schemas.openxmlformats.org/presentationml/2006/main">
  <p:cm authorId="0" dt="2021-10-13T10:29:23.894000000" idx="1">
    <p:pos x="0" y="0"/>
    <p:text>Nice chart</p:text>
  </p:cm>
</p:cmLst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2417760" y="802440"/>
            <a:ext cx="8636760" cy="254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" sz="1800" spc="-1" strike="noStrike">
              <a:solidFill>
                <a:schemeClr val="dk1"/>
              </a:solidFill>
              <a:latin typeface="Gill Sans MT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5D809B8-3E9F-4D2E-A729-55834D4238F2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9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0"/>
          </p:nvPr>
        </p:nvSpPr>
        <p:spPr/>
        <p:txBody>
          <a:bodyPr/>
          <a:p>
            <a:fld id="{429622FD-5854-4829-B365-699A716DAFF2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8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3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3"/>
          </p:nvPr>
        </p:nvSpPr>
        <p:spPr/>
        <p:txBody>
          <a:bodyPr/>
          <a:p>
            <a:fld id="{575F1883-E5CB-4711-8DBB-40CC7D525A81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98284794-9352-450D-B834-980CE250A87F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5CF604DB-5914-4108-8E71-C38AC28B8F6F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2417760" y="802440"/>
            <a:ext cx="8636760" cy="254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" sz="1800" spc="-1" strike="noStrike">
              <a:solidFill>
                <a:schemeClr val="dk1"/>
              </a:solidFill>
              <a:latin typeface="Gill Sans MT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20000"/>
              </a:lnSpc>
              <a:spcBef>
                <a:spcPts val="1417"/>
              </a:spcBef>
              <a:buNone/>
            </a:pPr>
            <a:endParaRPr b="0" lang="pt" sz="2000" spc="-1" strike="noStrike">
              <a:solidFill>
                <a:schemeClr val="dk1"/>
              </a:solidFill>
              <a:latin typeface="Gill Sans M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46DD1648-E5FD-4F91-8D8A-95A8C4B8551B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7946A717-4DEC-4398-ABA3-7829D1F95FC2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2417760" y="802440"/>
            <a:ext cx="8636760" cy="254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" sz="1800" spc="-1" strike="noStrike">
              <a:solidFill>
                <a:schemeClr val="dk1"/>
              </a:solidFill>
              <a:latin typeface="Gill Sans MT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20000"/>
              </a:lnSpc>
              <a:spcBef>
                <a:spcPts val="1417"/>
              </a:spcBef>
              <a:buNone/>
            </a:pPr>
            <a:endParaRPr b="0" lang="pt" sz="2000" spc="-1" strike="noStrike">
              <a:solidFill>
                <a:schemeClr val="dk1"/>
              </a:solidFill>
              <a:latin typeface="Gill Sans MT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20000"/>
              </a:lnSpc>
              <a:spcBef>
                <a:spcPts val="1417"/>
              </a:spcBef>
              <a:buNone/>
            </a:pPr>
            <a:endParaRPr b="0" lang="pt" sz="2000" spc="-1" strike="noStrike">
              <a:solidFill>
                <a:schemeClr val="dk1"/>
              </a:solidFill>
              <a:latin typeface="Gill Sans MT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8"/>
          </p:nvPr>
        </p:nvSpPr>
        <p:spPr/>
        <p:txBody>
          <a:bodyPr/>
          <a:p>
            <a:fld id="{561CF8AB-CA9A-4E31-9B57-B8E8F68EF94C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6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1"/>
          </p:nvPr>
        </p:nvSpPr>
        <p:spPr/>
        <p:txBody>
          <a:bodyPr/>
          <a:p>
            <a:fld id="{554CE0AB-4401-4603-BB35-7B933FE51E13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9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2417760" y="802440"/>
            <a:ext cx="8636760" cy="254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" sz="1800" spc="-1" strike="noStrike">
              <a:solidFill>
                <a:schemeClr val="dk1"/>
              </a:solidFill>
              <a:latin typeface="Gill Sans MT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4"/>
          </p:nvPr>
        </p:nvSpPr>
        <p:spPr/>
        <p:txBody>
          <a:bodyPr/>
          <a:p>
            <a:fld id="{4FB171FD-0933-4C4C-A5AB-E823BC42DFF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2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7"/>
          </p:nvPr>
        </p:nvSpPr>
        <p:spPr/>
        <p:txBody>
          <a:bodyPr/>
          <a:p>
            <a:fld id="{CCEB44F1-1158-454B-9E11-3F254B142BA8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5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
</Relationships>
</file>

<file path=ppt/slideMasters/_rels/slideMaster10.xml.rels><?xml version="1.0" encoding="UTF-8"?>
<Relationships xmlns="http://schemas.openxmlformats.org/package/2006/relationships"><Relationship Id="rId1" Type="http://schemas.openxmlformats.org/officeDocument/2006/relationships/theme" Target="../theme/theme10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0.xml"/>
</Relationships>
</file>

<file path=ppt/slideMasters/_rels/slideMaster11.xml.rels><?xml version="1.0" encoding="UTF-8"?>
<Relationships xmlns="http://schemas.openxmlformats.org/package/2006/relationships"><Relationship Id="rId1" Type="http://schemas.openxmlformats.org/officeDocument/2006/relationships/theme" Target="../theme/theme1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1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2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3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4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5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6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7.xml"/>
</Relationships>
</file>

<file path=ppt/slideMasters/_rels/slideMaster8.xml.rels><?xml version="1.0" encoding="UTF-8"?>
<Relationships xmlns="http://schemas.openxmlformats.org/package/2006/relationships"><Relationship Id="rId1" Type="http://schemas.openxmlformats.org/officeDocument/2006/relationships/theme" Target="../theme/theme8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8.xml"/>
</Relationships>
</file>

<file path=ppt/slideMasters/_rels/slideMaster9.xml.rels><?xml version="1.0" encoding="UTF-8"?>
<Relationships xmlns="http://schemas.openxmlformats.org/package/2006/relationships"><Relationship Id="rId1" Type="http://schemas.openxmlformats.org/officeDocument/2006/relationships/theme" Target="../theme/theme9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9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eceae7"/>
            </a:gs>
            <a:gs pos="100000">
              <a:srgbClr val="cac6c1"/>
            </a:gs>
          </a:gsLst>
          <a:path path="circle">
            <a:fillToRect l="50000" t="50000" r="50000" b="50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Rectangle 7"/>
          <p:cNvSpPr/>
          <p:nvPr/>
        </p:nvSpPr>
        <p:spPr>
          <a:xfrm>
            <a:off x="0" y="2019600"/>
            <a:ext cx="12191760" cy="4105440"/>
          </a:xfrm>
          <a:prstGeom prst="rect">
            <a:avLst/>
          </a:prstGeom>
          <a:gradFill rotWithShape="0">
            <a:gsLst>
              <a:gs pos="0">
                <a:srgbClr val="dfdbd5">
                  <a:alpha val="0"/>
                </a:srgbClr>
              </a:gs>
              <a:gs pos="100000">
                <a:srgbClr val="dfdbd5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" name="Picture 6" descr=""/>
          <p:cNvPicPr/>
          <p:nvPr/>
        </p:nvPicPr>
        <p:blipFill>
          <a:blip r:embed="rId2"/>
          <a:srcRect l="0" t="1545" r="0" b="-1545"/>
          <a:stretch/>
        </p:blipFill>
        <p:spPr>
          <a:xfrm>
            <a:off x="0" y="6126480"/>
            <a:ext cx="12191760" cy="742680"/>
          </a:xfrm>
          <a:prstGeom prst="rect">
            <a:avLst/>
          </a:prstGeom>
          <a:ln w="0">
            <a:noFill/>
          </a:ln>
        </p:spPr>
      </p:pic>
      <p:cxnSp>
        <p:nvCxnSpPr>
          <p:cNvPr id="2" name="Straight Connector 9"/>
          <p:cNvCxnSpPr/>
          <p:nvPr/>
        </p:nvCxnSpPr>
        <p:spPr>
          <a:xfrm>
            <a:off x="0" y="6128280"/>
            <a:ext cx="12192120" cy="360"/>
          </a:xfrm>
          <a:prstGeom prst="straightConnector1">
            <a:avLst/>
          </a:prstGeom>
          <a:ln w="12700">
            <a:solidFill>
              <a:srgbClr val="000001">
                <a:alpha val="20000"/>
              </a:srgbClr>
            </a:solidFill>
            <a:round/>
          </a:ln>
        </p:spPr>
      </p:cxnSp>
      <p:sp>
        <p:nvSpPr>
          <p:cNvPr id="3" name="Rectangle 10"/>
          <p:cNvSpPr/>
          <p:nvPr/>
        </p:nvSpPr>
        <p:spPr>
          <a:xfrm>
            <a:off x="9809280" y="160560"/>
            <a:ext cx="249084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457200">
              <a:lnSpc>
                <a:spcPct val="100000"/>
              </a:lnSpc>
            </a:pPr>
            <a:r>
              <a:rPr b="1" lang="en-US" sz="1800" spc="-1" strike="noStrike">
                <a:solidFill>
                  <a:schemeClr val="dk1"/>
                </a:solidFill>
                <a:latin typeface="Gill Sans MT"/>
              </a:rPr>
              <a:t>STUDY &amp; TEACH 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2417760" y="802440"/>
            <a:ext cx="8636760" cy="25412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0" anchor="b">
            <a:normAutofit fontScale="96680" lnSpcReduction="10000"/>
          </a:bodyPr>
          <a:p>
            <a:pPr indent="0" defTabSz="914400">
              <a:lnSpc>
                <a:spcPct val="90000"/>
              </a:lnSpc>
              <a:buNone/>
            </a:pPr>
            <a:r>
              <a:rPr b="0" lang="en-US" sz="6600" spc="-1" strike="noStrike" cap="all">
                <a:solidFill>
                  <a:schemeClr val="dk1"/>
                </a:solidFill>
                <a:latin typeface="Gill Sans MT"/>
              </a:rPr>
              <a:t>Click to edit Master title style</a:t>
            </a:r>
            <a:endParaRPr b="0" lang="pt" sz="6600" spc="-1" strike="noStrike">
              <a:solidFill>
                <a:schemeClr val="dk1"/>
              </a:solidFill>
              <a:latin typeface="Gill Sans MT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dt" idx="1"/>
          </p:nvPr>
        </p:nvSpPr>
        <p:spPr>
          <a:xfrm>
            <a:off x="7554240" y="330480"/>
            <a:ext cx="3500280" cy="3088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457200">
              <a:lnSpc>
                <a:spcPct val="100000"/>
              </a:lnSpc>
              <a:buNone/>
              <a:defRPr b="0" lang="en-US" sz="1000" spc="-1" strike="noStrike">
                <a:solidFill>
                  <a:schemeClr val="dk1">
                    <a:tint val="75000"/>
                  </a:schemeClr>
                </a:solidFill>
                <a:latin typeface="Gill Sans MT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</a:pPr>
            <a:r>
              <a:rPr b="0" lang="en-US" sz="1000" spc="-1" strike="noStrike">
                <a:solidFill>
                  <a:schemeClr val="dk1">
                    <a:tint val="75000"/>
                  </a:schemeClr>
                </a:solidFill>
                <a:latin typeface="Gill Sans MT"/>
              </a:rPr>
              <a:t>&lt;data/hora&gt;</a:t>
            </a:r>
            <a:endParaRPr b="0" lang="pt-BR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 type="ftr" idx="2"/>
          </p:nvPr>
        </p:nvSpPr>
        <p:spPr>
          <a:xfrm>
            <a:off x="2416680" y="329400"/>
            <a:ext cx="4973400" cy="3088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&lt;rodapé&gt;</a:t>
            </a:r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" name="PlaceHolder 4"/>
          <p:cNvSpPr>
            <a:spLocks noGrp="1"/>
          </p:cNvSpPr>
          <p:nvPr>
            <p:ph type="sldNum" idx="3"/>
          </p:nvPr>
        </p:nvSpPr>
        <p:spPr>
          <a:xfrm>
            <a:off x="1437840" y="798840"/>
            <a:ext cx="810720" cy="5032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lstStyle>
            <a:lvl1pPr indent="0" algn="r" defTabSz="457200">
              <a:lnSpc>
                <a:spcPct val="100000"/>
              </a:lnSpc>
              <a:buNone/>
              <a:defRPr b="0" lang="en-US" sz="2800" spc="-1" strike="noStrike">
                <a:solidFill>
                  <a:schemeClr val="accent1"/>
                </a:solidFill>
                <a:latin typeface="Gill Sans MT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</a:pPr>
            <a:fld id="{A6F9EE78-B914-4ED4-A0B8-7EEFBAA40A34}" type="slidenum">
              <a:rPr b="0" lang="en-US" sz="2800" spc="-1" strike="noStrike">
                <a:solidFill>
                  <a:schemeClr val="accent1"/>
                </a:solidFill>
                <a:latin typeface="Gill Sans MT"/>
              </a:rPr>
              <a:t>&lt;número&gt;</a:t>
            </a:fld>
            <a:endParaRPr b="0" lang="pt-BR" sz="2800" spc="-1" strike="noStrike">
              <a:solidFill>
                <a:srgbClr val="000000"/>
              </a:solidFill>
              <a:latin typeface="Times New Roman"/>
            </a:endParaRPr>
          </a:p>
        </p:txBody>
      </p:sp>
      <p:cxnSp>
        <p:nvCxnSpPr>
          <p:cNvPr id="8" name="Straight Connector 14"/>
          <p:cNvCxnSpPr/>
          <p:nvPr/>
        </p:nvCxnSpPr>
        <p:spPr>
          <a:xfrm>
            <a:off x="2417760" y="3528360"/>
            <a:ext cx="8637120" cy="360"/>
          </a:xfrm>
          <a:prstGeom prst="straightConnector1">
            <a:avLst/>
          </a:prstGeom>
          <a:ln w="31750">
            <a:solidFill>
              <a:srgbClr val="b71e42"/>
            </a:solidFill>
            <a:round/>
          </a:ln>
        </p:spPr>
      </p:cxnSp>
      <p:sp>
        <p:nvSpPr>
          <p:cNvPr id="9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12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" sz="2000" spc="-1" strike="noStrike">
                <a:solidFill>
                  <a:schemeClr val="dk1"/>
                </a:solidFill>
                <a:latin typeface="Gill Sans MT"/>
              </a:rPr>
              <a:t>Clique para editar o formato de texto dos tópicos</a:t>
            </a:r>
            <a:endParaRPr b="0" lang="pt" sz="2000" spc="-1" strike="noStrike">
              <a:solidFill>
                <a:schemeClr val="dk1"/>
              </a:solidFill>
              <a:latin typeface="Gill Sans MT"/>
            </a:endParaRPr>
          </a:p>
          <a:p>
            <a:pPr lvl="1" marL="864000" indent="-324000">
              <a:lnSpc>
                <a:spcPct val="12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" sz="1600" spc="-1" strike="noStrike">
                <a:solidFill>
                  <a:schemeClr val="dk1"/>
                </a:solidFill>
                <a:latin typeface="Gill Sans MT"/>
              </a:rPr>
              <a:t>2.º nível de tópicos</a:t>
            </a:r>
            <a:endParaRPr b="0" lang="pt" sz="1600" spc="-1" strike="noStrike">
              <a:solidFill>
                <a:schemeClr val="dk1"/>
              </a:solidFill>
              <a:latin typeface="Gill Sans MT"/>
            </a:endParaRPr>
          </a:p>
          <a:p>
            <a:pPr lvl="2" marL="1296000" indent="-288000">
              <a:lnSpc>
                <a:spcPct val="12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" sz="1400" spc="-1" strike="noStrike">
                <a:solidFill>
                  <a:schemeClr val="dk1"/>
                </a:solidFill>
                <a:latin typeface="Gill Sans MT"/>
              </a:rPr>
              <a:t>3.º nível de tópicos</a:t>
            </a:r>
            <a:endParaRPr b="0" lang="pt" sz="1400" spc="-1" strike="noStrike">
              <a:solidFill>
                <a:schemeClr val="dk1"/>
              </a:solidFill>
              <a:latin typeface="Gill Sans MT"/>
            </a:endParaRPr>
          </a:p>
          <a:p>
            <a:pPr lvl="3" marL="1728000" indent="-216000">
              <a:lnSpc>
                <a:spcPct val="12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" sz="1200" spc="-1" strike="noStrike">
                <a:solidFill>
                  <a:schemeClr val="dk1"/>
                </a:solidFill>
                <a:latin typeface="Gill Sans MT"/>
              </a:rPr>
              <a:t>4.º nível de tópicos</a:t>
            </a:r>
            <a:endParaRPr b="0" lang="pt" sz="1200" spc="-1" strike="noStrike">
              <a:solidFill>
                <a:schemeClr val="dk1"/>
              </a:solidFill>
              <a:latin typeface="Gill Sans MT"/>
            </a:endParaRPr>
          </a:p>
          <a:p>
            <a:pPr lvl="4" marL="2160000" indent="-216000">
              <a:lnSpc>
                <a:spcPct val="12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" sz="2000" spc="-1" strike="noStrike">
                <a:solidFill>
                  <a:schemeClr val="dk1"/>
                </a:solidFill>
                <a:latin typeface="Gill Sans MT"/>
              </a:rPr>
              <a:t>5.º nível de tópicos</a:t>
            </a:r>
            <a:endParaRPr b="0" lang="pt" sz="2000" spc="-1" strike="noStrike">
              <a:solidFill>
                <a:schemeClr val="dk1"/>
              </a:solidFill>
              <a:latin typeface="Gill Sans MT"/>
            </a:endParaRPr>
          </a:p>
          <a:p>
            <a:pPr lvl="5" marL="2592000" indent="-216000">
              <a:lnSpc>
                <a:spcPct val="12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" sz="2000" spc="-1" strike="noStrike">
                <a:solidFill>
                  <a:schemeClr val="dk1"/>
                </a:solidFill>
                <a:latin typeface="Gill Sans MT"/>
              </a:rPr>
              <a:t>6.º nível de tópicos</a:t>
            </a:r>
            <a:endParaRPr b="0" lang="pt" sz="2000" spc="-1" strike="noStrike">
              <a:solidFill>
                <a:schemeClr val="dk1"/>
              </a:solidFill>
              <a:latin typeface="Gill Sans MT"/>
            </a:endParaRPr>
          </a:p>
          <a:p>
            <a:pPr lvl="6" marL="3024000" indent="-216000">
              <a:lnSpc>
                <a:spcPct val="12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" sz="2000" spc="-1" strike="noStrike">
                <a:solidFill>
                  <a:schemeClr val="dk1"/>
                </a:solidFill>
                <a:latin typeface="Gill Sans MT"/>
              </a:rPr>
              <a:t>7.º nível de tópicos</a:t>
            </a:r>
            <a:endParaRPr b="0" lang="pt" sz="2000" spc="-1" strike="noStrike">
              <a:solidFill>
                <a:schemeClr val="dk1"/>
              </a:solidFill>
              <a:latin typeface="Gill Sans MT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</p:sldLayoutIdLst>
</p:sldMaster>
</file>

<file path=ppt/slideMasters/slideMaster1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eceae7"/>
            </a:gs>
            <a:gs pos="100000">
              <a:srgbClr val="cac6c1"/>
            </a:gs>
          </a:gsLst>
          <a:path path="circle">
            <a:fillToRect l="50000" t="50000" r="50000" b="50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Rectangle 7"/>
          <p:cNvSpPr/>
          <p:nvPr/>
        </p:nvSpPr>
        <p:spPr>
          <a:xfrm>
            <a:off x="0" y="2019600"/>
            <a:ext cx="12191760" cy="4105440"/>
          </a:xfrm>
          <a:prstGeom prst="rect">
            <a:avLst/>
          </a:prstGeom>
          <a:gradFill rotWithShape="0">
            <a:gsLst>
              <a:gs pos="0">
                <a:srgbClr val="dfdbd5">
                  <a:alpha val="0"/>
                </a:srgbClr>
              </a:gs>
              <a:gs pos="100000">
                <a:srgbClr val="dfdbd5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99" name="Picture 6" descr=""/>
          <p:cNvPicPr/>
          <p:nvPr/>
        </p:nvPicPr>
        <p:blipFill>
          <a:blip r:embed="rId2"/>
          <a:srcRect l="0" t="1545" r="0" b="-1545"/>
          <a:stretch/>
        </p:blipFill>
        <p:spPr>
          <a:xfrm>
            <a:off x="0" y="6126480"/>
            <a:ext cx="12191760" cy="742680"/>
          </a:xfrm>
          <a:prstGeom prst="rect">
            <a:avLst/>
          </a:prstGeom>
          <a:ln w="0">
            <a:noFill/>
          </a:ln>
        </p:spPr>
      </p:pic>
      <p:cxnSp>
        <p:nvCxnSpPr>
          <p:cNvPr id="100" name="Straight Connector 9"/>
          <p:cNvCxnSpPr/>
          <p:nvPr/>
        </p:nvCxnSpPr>
        <p:spPr>
          <a:xfrm>
            <a:off x="0" y="6128280"/>
            <a:ext cx="12192120" cy="360"/>
          </a:xfrm>
          <a:prstGeom prst="straightConnector1">
            <a:avLst/>
          </a:prstGeom>
          <a:ln w="12700">
            <a:solidFill>
              <a:srgbClr val="000001">
                <a:alpha val="20000"/>
              </a:srgbClr>
            </a:solidFill>
            <a:round/>
          </a:ln>
        </p:spPr>
      </p:cxnSp>
      <p:sp>
        <p:nvSpPr>
          <p:cNvPr id="101" name="Rectangle 10"/>
          <p:cNvSpPr/>
          <p:nvPr/>
        </p:nvSpPr>
        <p:spPr>
          <a:xfrm>
            <a:off x="9809280" y="160560"/>
            <a:ext cx="249084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457200">
              <a:lnSpc>
                <a:spcPct val="100000"/>
              </a:lnSpc>
            </a:pPr>
            <a:r>
              <a:rPr b="1" lang="en-US" sz="1800" spc="-1" strike="noStrike">
                <a:solidFill>
                  <a:schemeClr val="dk1"/>
                </a:solidFill>
                <a:latin typeface="Gill Sans MT"/>
              </a:rPr>
              <a:t>STUDY &amp; TEACH 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1444680" y="798840"/>
            <a:ext cx="3272760" cy="22467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rmAutofit/>
          </a:bodyPr>
          <a:p>
            <a:pPr indent="0" defTabSz="914400">
              <a:lnSpc>
                <a:spcPct val="90000"/>
              </a:lnSpc>
              <a:buNone/>
            </a:pPr>
            <a:r>
              <a:rPr b="0" lang="en-US" sz="2400" spc="-1" strike="noStrike" cap="all">
                <a:solidFill>
                  <a:schemeClr val="dk1"/>
                </a:solidFill>
                <a:latin typeface="Gill Sans MT"/>
              </a:rPr>
              <a:t>Click to edit Master title style</a:t>
            </a:r>
            <a:endParaRPr b="0" lang="pt" sz="2400" spc="-1" strike="noStrike">
              <a:solidFill>
                <a:schemeClr val="dk1"/>
              </a:solidFill>
              <a:latin typeface="Gill Sans MT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5043600" y="798840"/>
            <a:ext cx="6012000" cy="46584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marL="228600" indent="-228600" defTabSz="91440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b="0" lang="en-US" sz="2000" spc="-1" strike="noStrike">
                <a:solidFill>
                  <a:schemeClr val="dk1"/>
                </a:solidFill>
                <a:latin typeface="Gill Sans MT"/>
              </a:rPr>
              <a:t>Click to edit Master text styles</a:t>
            </a:r>
            <a:endParaRPr b="0" lang="pt" sz="2000" spc="-1" strike="noStrike">
              <a:solidFill>
                <a:schemeClr val="dk1"/>
              </a:solidFill>
              <a:latin typeface="Gill Sans MT"/>
            </a:endParaRPr>
          </a:p>
          <a:p>
            <a:pPr lvl="1" marL="685800" indent="-228600" defTabSz="91440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b="0" lang="en-US" sz="1800" spc="-1" strike="noStrike">
                <a:solidFill>
                  <a:schemeClr val="dk1"/>
                </a:solidFill>
                <a:latin typeface="Gill Sans MT"/>
              </a:rPr>
              <a:t>Second level</a:t>
            </a:r>
            <a:endParaRPr b="0" lang="pt" sz="1800" spc="-1" strike="noStrike">
              <a:solidFill>
                <a:schemeClr val="dk1"/>
              </a:solidFill>
              <a:latin typeface="Gill Sans MT"/>
            </a:endParaRPr>
          </a:p>
          <a:p>
            <a:pPr lvl="2" marL="1143000" indent="-228600" defTabSz="91440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b="0" lang="en-US" sz="1600" spc="-1" strike="noStrike">
                <a:solidFill>
                  <a:schemeClr val="dk1"/>
                </a:solidFill>
                <a:latin typeface="Gill Sans MT"/>
              </a:rPr>
              <a:t>Third level</a:t>
            </a:r>
            <a:endParaRPr b="0" lang="pt" sz="1600" spc="-1" strike="noStrike">
              <a:solidFill>
                <a:schemeClr val="dk1"/>
              </a:solidFill>
              <a:latin typeface="Gill Sans MT"/>
            </a:endParaRPr>
          </a:p>
          <a:p>
            <a:pPr lvl="3" marL="1600200" indent="-228600" defTabSz="91440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b="0" lang="en-US" sz="1400" spc="-1" strike="noStrike">
                <a:solidFill>
                  <a:schemeClr val="dk1"/>
                </a:solidFill>
                <a:latin typeface="Gill Sans MT"/>
              </a:rPr>
              <a:t>Fourth level</a:t>
            </a:r>
            <a:endParaRPr b="0" lang="pt" sz="1400" spc="-1" strike="noStrike">
              <a:solidFill>
                <a:schemeClr val="dk1"/>
              </a:solidFill>
              <a:latin typeface="Gill Sans MT"/>
            </a:endParaRPr>
          </a:p>
          <a:p>
            <a:pPr lvl="4" marL="2057400" indent="-228600" defTabSz="91440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b="0" lang="en-US" sz="1200" spc="-1" strike="noStrike">
                <a:solidFill>
                  <a:schemeClr val="dk1"/>
                </a:solidFill>
                <a:latin typeface="Gill Sans MT"/>
              </a:rPr>
              <a:t>Fifth level</a:t>
            </a:r>
            <a:endParaRPr b="0" lang="pt" sz="1200" spc="-1" strike="noStrike">
              <a:solidFill>
                <a:schemeClr val="dk1"/>
              </a:solidFill>
              <a:latin typeface="Gill Sans MT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1444680" y="3205440"/>
            <a:ext cx="3274560" cy="2247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defTabSz="914400">
              <a:lnSpc>
                <a:spcPct val="12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n-US" sz="1600" spc="-1" strike="noStrike">
                <a:solidFill>
                  <a:schemeClr val="dk1"/>
                </a:solidFill>
                <a:latin typeface="Gill Sans MT"/>
              </a:rPr>
              <a:t>Click to edit Master text styles</a:t>
            </a:r>
            <a:endParaRPr b="0" lang="pt" sz="1600" spc="-1" strike="noStrike">
              <a:solidFill>
                <a:schemeClr val="dk1"/>
              </a:solidFill>
              <a:latin typeface="Gill Sans MT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 type="dt" idx="28"/>
          </p:nvPr>
        </p:nvSpPr>
        <p:spPr>
          <a:xfrm>
            <a:off x="7554240" y="330480"/>
            <a:ext cx="3500280" cy="3088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457200">
              <a:lnSpc>
                <a:spcPct val="100000"/>
              </a:lnSpc>
              <a:buNone/>
              <a:defRPr b="0" lang="en-US" sz="1000" spc="-1" strike="noStrike">
                <a:solidFill>
                  <a:schemeClr val="dk1">
                    <a:tint val="75000"/>
                  </a:schemeClr>
                </a:solidFill>
                <a:latin typeface="Gill Sans MT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</a:pPr>
            <a:r>
              <a:rPr b="0" lang="en-US" sz="1000" spc="-1" strike="noStrike">
                <a:solidFill>
                  <a:schemeClr val="dk1">
                    <a:tint val="75000"/>
                  </a:schemeClr>
                </a:solidFill>
                <a:latin typeface="Gill Sans MT"/>
              </a:rPr>
              <a:t>&lt;data/hora&gt;</a:t>
            </a:r>
            <a:endParaRPr b="0" lang="pt-BR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6" name="PlaceHolder 5"/>
          <p:cNvSpPr>
            <a:spLocks noGrp="1"/>
          </p:cNvSpPr>
          <p:nvPr>
            <p:ph type="ftr" idx="29"/>
          </p:nvPr>
        </p:nvSpPr>
        <p:spPr>
          <a:xfrm>
            <a:off x="1451520" y="329400"/>
            <a:ext cx="5938560" cy="3088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&lt;rodapé&gt;</a:t>
            </a:r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7" name="PlaceHolder 6"/>
          <p:cNvSpPr>
            <a:spLocks noGrp="1"/>
          </p:cNvSpPr>
          <p:nvPr>
            <p:ph type="sldNum" idx="30"/>
          </p:nvPr>
        </p:nvSpPr>
        <p:spPr>
          <a:xfrm>
            <a:off x="480240" y="798840"/>
            <a:ext cx="810720" cy="5032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lstStyle>
            <a:lvl1pPr indent="0" algn="r" defTabSz="457200">
              <a:lnSpc>
                <a:spcPct val="100000"/>
              </a:lnSpc>
              <a:buNone/>
              <a:defRPr b="0" lang="en-US" sz="2800" spc="-1" strike="noStrike">
                <a:solidFill>
                  <a:schemeClr val="accent1"/>
                </a:solidFill>
                <a:latin typeface="Gill Sans MT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</a:pPr>
            <a:fld id="{AC5DC6D0-C778-4709-9D49-3317BF6A58F2}" type="slidenum">
              <a:rPr b="0" lang="en-US" sz="2800" spc="-1" strike="noStrike">
                <a:solidFill>
                  <a:schemeClr val="accent1"/>
                </a:solidFill>
                <a:latin typeface="Gill Sans MT"/>
              </a:rPr>
              <a:t>&lt;número&gt;</a:t>
            </a:fld>
            <a:endParaRPr b="0" lang="pt-BR" sz="2800" spc="-1" strike="noStrike">
              <a:solidFill>
                <a:srgbClr val="000000"/>
              </a:solidFill>
              <a:latin typeface="Times New Roman"/>
            </a:endParaRPr>
          </a:p>
        </p:txBody>
      </p:sp>
      <p:cxnSp>
        <p:nvCxnSpPr>
          <p:cNvPr id="108" name="Straight Connector 16"/>
          <p:cNvCxnSpPr/>
          <p:nvPr/>
        </p:nvCxnSpPr>
        <p:spPr>
          <a:xfrm>
            <a:off x="1448280" y="3205440"/>
            <a:ext cx="3269520" cy="360"/>
          </a:xfrm>
          <a:prstGeom prst="straightConnector1">
            <a:avLst/>
          </a:prstGeom>
          <a:ln w="31750">
            <a:solidFill>
              <a:srgbClr val="b71e42"/>
            </a:solidFill>
            <a:round/>
          </a:ln>
        </p:spPr>
      </p:cxn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7" r:id="rId3"/>
  </p:sldLayoutIdLst>
</p:sldMaster>
</file>

<file path=ppt/slideMasters/slideMaster1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eceae7"/>
            </a:gs>
            <a:gs pos="100000">
              <a:srgbClr val="cac6c1"/>
            </a:gs>
          </a:gsLst>
          <a:path path="circle">
            <a:fillToRect l="50000" t="50000" r="50000" b="50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Rectangle 7"/>
          <p:cNvSpPr/>
          <p:nvPr/>
        </p:nvSpPr>
        <p:spPr>
          <a:xfrm>
            <a:off x="0" y="2019600"/>
            <a:ext cx="12191760" cy="4105440"/>
          </a:xfrm>
          <a:prstGeom prst="rect">
            <a:avLst/>
          </a:prstGeom>
          <a:gradFill rotWithShape="0">
            <a:gsLst>
              <a:gs pos="0">
                <a:srgbClr val="dfdbd5">
                  <a:alpha val="0"/>
                </a:srgbClr>
              </a:gs>
              <a:gs pos="100000">
                <a:srgbClr val="dfdbd5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10" name="Picture 6" descr=""/>
          <p:cNvPicPr/>
          <p:nvPr/>
        </p:nvPicPr>
        <p:blipFill>
          <a:blip r:embed="rId2"/>
          <a:srcRect l="0" t="1545" r="0" b="-1545"/>
          <a:stretch/>
        </p:blipFill>
        <p:spPr>
          <a:xfrm>
            <a:off x="0" y="6126480"/>
            <a:ext cx="12191760" cy="742680"/>
          </a:xfrm>
          <a:prstGeom prst="rect">
            <a:avLst/>
          </a:prstGeom>
          <a:ln w="0">
            <a:noFill/>
          </a:ln>
        </p:spPr>
      </p:pic>
      <p:cxnSp>
        <p:nvCxnSpPr>
          <p:cNvPr id="111" name="Straight Connector 9"/>
          <p:cNvCxnSpPr/>
          <p:nvPr/>
        </p:nvCxnSpPr>
        <p:spPr>
          <a:xfrm>
            <a:off x="0" y="6128280"/>
            <a:ext cx="12192120" cy="360"/>
          </a:xfrm>
          <a:prstGeom prst="straightConnector1">
            <a:avLst/>
          </a:prstGeom>
          <a:ln w="12700">
            <a:solidFill>
              <a:srgbClr val="000001">
                <a:alpha val="20000"/>
              </a:srgbClr>
            </a:solidFill>
            <a:round/>
          </a:ln>
        </p:spPr>
      </p:cxnSp>
      <p:sp>
        <p:nvSpPr>
          <p:cNvPr id="112" name="Rectangle 10"/>
          <p:cNvSpPr/>
          <p:nvPr/>
        </p:nvSpPr>
        <p:spPr>
          <a:xfrm>
            <a:off x="9809280" y="160560"/>
            <a:ext cx="249084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457200">
              <a:lnSpc>
                <a:spcPct val="100000"/>
              </a:lnSpc>
            </a:pPr>
            <a:r>
              <a:rPr b="1" lang="en-US" sz="1800" spc="-1" strike="noStrike">
                <a:solidFill>
                  <a:schemeClr val="dk1"/>
                </a:solidFill>
                <a:latin typeface="Gill Sans MT"/>
              </a:rPr>
              <a:t>STUDY &amp; TEACH 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13" name="Group 7"/>
          <p:cNvGrpSpPr/>
          <p:nvPr/>
        </p:nvGrpSpPr>
        <p:grpSpPr>
          <a:xfrm>
            <a:off x="7477560" y="482040"/>
            <a:ext cx="4074120" cy="5148720"/>
            <a:chOff x="7477560" y="482040"/>
            <a:chExt cx="4074120" cy="5148720"/>
          </a:xfrm>
        </p:grpSpPr>
        <p:sp>
          <p:nvSpPr>
            <p:cNvPr id="114" name="Rectangle 17"/>
            <p:cNvSpPr/>
            <p:nvPr/>
          </p:nvSpPr>
          <p:spPr>
            <a:xfrm>
              <a:off x="7477560" y="482040"/>
              <a:ext cx="4074120" cy="5148720"/>
            </a:xfrm>
            <a:prstGeom prst="rect">
              <a:avLst/>
            </a:prstGeom>
            <a:gradFill rotWithShape="0">
              <a:gsLst>
                <a:gs pos="0">
                  <a:srgbClr val="000001"/>
                </a:gs>
                <a:gs pos="100000">
                  <a:srgbClr val="191919"/>
                </a:gs>
              </a:gsLst>
              <a:lin ang="5400000"/>
            </a:gradFill>
            <a:ln w="76200">
              <a:noFill/>
            </a:ln>
            <a:effectLst>
              <a:outerShdw algn="tl" blurRad="127080" dir="4740526" dist="228470" rotWithShape="0" sx="98000" sy="98000">
                <a:srgbClr val="000000">
                  <a:alpha val="34000"/>
                </a:srgbClr>
              </a:outerShdw>
            </a:effectLst>
            <a:scene3d>
              <a:camera prst="orthographicFront"/>
              <a:lightRig dir="t" rig="threePt"/>
            </a:scene3d>
            <a:sp3d>
              <a:bevelT prst="softRound" w="152400" h="508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rIns="90000" tIns="45000" bIns="45000" anchor="t">
              <a:noAutofit/>
            </a:bodyPr>
            <a:p>
              <a:endParaRPr b="0" lang="pt-BR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15" name="Rectangle 18"/>
            <p:cNvSpPr/>
            <p:nvPr/>
          </p:nvSpPr>
          <p:spPr>
            <a:xfrm>
              <a:off x="7790400" y="812520"/>
              <a:ext cx="3449880" cy="4466160"/>
            </a:xfrm>
            <a:prstGeom prst="rect">
              <a:avLst/>
            </a:prstGeom>
            <a:gradFill rotWithShape="0"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/>
            </a:gradFill>
            <a:ln w="50800">
              <a:solidFill>
                <a:srgbClr val="191919"/>
              </a:solidFill>
              <a:miter/>
            </a:ln>
            <a:effectLst>
              <a:innerShdw blurRad="63500" dir="14100000" dist="88900">
                <a:srgbClr val="000000">
                  <a:alpha val="30000"/>
                </a:srgbClr>
              </a:innerShdw>
            </a:effectLst>
            <a:scene3d>
              <a:camera prst="orthographicFront"/>
              <a:lightRig dir="t" rig="threeP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  <p:txBody>
            <a:bodyPr lIns="90000" rIns="90000" tIns="45000" bIns="45000" anchor="t">
              <a:noAutofit/>
            </a:bodyPr>
            <a:p>
              <a:endParaRPr b="0" lang="pt-BR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1451160" y="1129680"/>
            <a:ext cx="5532120" cy="18302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rmAutofit/>
          </a:bodyPr>
          <a:p>
            <a:pPr indent="0" defTabSz="914400">
              <a:lnSpc>
                <a:spcPct val="90000"/>
              </a:lnSpc>
              <a:buNone/>
            </a:pPr>
            <a:r>
              <a:rPr b="0" lang="en-US" sz="3200" spc="-1" strike="noStrike" cap="all">
                <a:solidFill>
                  <a:schemeClr val="dk1"/>
                </a:solidFill>
                <a:latin typeface="Gill Sans MT"/>
              </a:rPr>
              <a:t>Click to edit Master title style</a:t>
            </a:r>
            <a:endParaRPr b="0" lang="pt" sz="3200" spc="-1" strike="noStrike">
              <a:solidFill>
                <a:schemeClr val="dk1"/>
              </a:solidFill>
              <a:latin typeface="Gill Sans MT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8124480" y="1122480"/>
            <a:ext cx="2790720" cy="3866040"/>
          </a:xfrm>
          <a:prstGeom prst="rect">
            <a:avLst/>
          </a:prstGeom>
          <a:solidFill>
            <a:schemeClr val="lt1">
              <a:lumMod val="85000"/>
            </a:schemeClr>
          </a:solidFill>
          <a:ln w="9360">
            <a:noFill/>
          </a:ln>
        </p:spPr>
        <p:txBody>
          <a:bodyPr lIns="90000" rIns="90000" tIns="45000" bIns="45000" anchor="t">
            <a:noAutofit/>
          </a:bodyPr>
          <a:p>
            <a:pPr indent="0" algn="ctr" defTabSz="4572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chemeClr val="dk1"/>
                </a:solidFill>
                <a:latin typeface="Gill Sans MT"/>
              </a:rPr>
              <a:t>Drag picture to placeholder or click icon to add</a:t>
            </a:r>
            <a:endParaRPr b="0" lang="pt" sz="3200" spc="-1" strike="noStrike">
              <a:solidFill>
                <a:schemeClr val="dk1"/>
              </a:solidFill>
              <a:latin typeface="Gill Sans MT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 type="body"/>
          </p:nvPr>
        </p:nvSpPr>
        <p:spPr>
          <a:xfrm>
            <a:off x="1450440" y="3146040"/>
            <a:ext cx="5524200" cy="20034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indent="0" defTabSz="914400">
              <a:lnSpc>
                <a:spcPct val="12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n-US" sz="1800" spc="-1" strike="noStrike">
                <a:solidFill>
                  <a:schemeClr val="dk1"/>
                </a:solidFill>
                <a:latin typeface="Gill Sans MT"/>
              </a:rPr>
              <a:t>Click to edit Master text styles</a:t>
            </a:r>
            <a:endParaRPr b="0" lang="pt" sz="1800" spc="-1" strike="noStrike">
              <a:solidFill>
                <a:schemeClr val="dk1"/>
              </a:solidFill>
              <a:latin typeface="Gill Sans MT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 type="dt" idx="31"/>
          </p:nvPr>
        </p:nvSpPr>
        <p:spPr>
          <a:xfrm>
            <a:off x="1447560" y="5469840"/>
            <a:ext cx="5527080" cy="319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457200">
              <a:lnSpc>
                <a:spcPct val="100000"/>
              </a:lnSpc>
              <a:buNone/>
              <a:defRPr b="0" lang="en-US" sz="1000" spc="-1" strike="noStrike">
                <a:solidFill>
                  <a:schemeClr val="dk1">
                    <a:tint val="75000"/>
                  </a:schemeClr>
                </a:solidFill>
                <a:latin typeface="Gill Sans MT"/>
              </a:defRPr>
            </a:lvl1pPr>
          </a:lstStyle>
          <a:p>
            <a:pPr indent="0" defTabSz="457200">
              <a:lnSpc>
                <a:spcPct val="100000"/>
              </a:lnSpc>
              <a:buNone/>
            </a:pPr>
            <a:r>
              <a:rPr b="0" lang="en-US" sz="1000" spc="-1" strike="noStrike">
                <a:solidFill>
                  <a:schemeClr val="dk1">
                    <a:tint val="75000"/>
                  </a:schemeClr>
                </a:solidFill>
                <a:latin typeface="Gill Sans MT"/>
              </a:rPr>
              <a:t>&lt;data/hora&gt;</a:t>
            </a:r>
            <a:endParaRPr b="0" lang="pt-BR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0" name="PlaceHolder 5"/>
          <p:cNvSpPr>
            <a:spLocks noGrp="1"/>
          </p:cNvSpPr>
          <p:nvPr>
            <p:ph type="ftr" idx="32"/>
          </p:nvPr>
        </p:nvSpPr>
        <p:spPr>
          <a:xfrm>
            <a:off x="1447560" y="318600"/>
            <a:ext cx="5540760" cy="3204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&lt;rodapé&gt;</a:t>
            </a:r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1" name="PlaceHolder 6"/>
          <p:cNvSpPr>
            <a:spLocks noGrp="1"/>
          </p:cNvSpPr>
          <p:nvPr>
            <p:ph type="sldNum" idx="33"/>
          </p:nvPr>
        </p:nvSpPr>
        <p:spPr>
          <a:xfrm>
            <a:off x="480240" y="798840"/>
            <a:ext cx="810720" cy="5032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lstStyle>
            <a:lvl1pPr indent="0" algn="r" defTabSz="457200">
              <a:lnSpc>
                <a:spcPct val="100000"/>
              </a:lnSpc>
              <a:buNone/>
              <a:defRPr b="0" lang="en-US" sz="2800" spc="-1" strike="noStrike">
                <a:solidFill>
                  <a:schemeClr val="accent1"/>
                </a:solidFill>
                <a:latin typeface="Gill Sans MT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</a:pPr>
            <a:fld id="{4C0DE606-8236-4BE5-B1B7-589B024460DD}" type="slidenum">
              <a:rPr b="0" lang="en-US" sz="2800" spc="-1" strike="noStrike">
                <a:solidFill>
                  <a:schemeClr val="accent1"/>
                </a:solidFill>
                <a:latin typeface="Gill Sans MT"/>
              </a:rPr>
              <a:t>&lt;número&gt;</a:t>
            </a:fld>
            <a:endParaRPr b="0" lang="pt-BR" sz="2800" spc="-1" strike="noStrike">
              <a:solidFill>
                <a:srgbClr val="000000"/>
              </a:solidFill>
              <a:latin typeface="Times New Roman"/>
            </a:endParaRPr>
          </a:p>
        </p:txBody>
      </p:sp>
      <p:cxnSp>
        <p:nvCxnSpPr>
          <p:cNvPr id="122" name="Straight Connector 30"/>
          <p:cNvCxnSpPr/>
          <p:nvPr/>
        </p:nvCxnSpPr>
        <p:spPr>
          <a:xfrm>
            <a:off x="1447200" y="3143520"/>
            <a:ext cx="5527800" cy="360"/>
          </a:xfrm>
          <a:prstGeom prst="straightConnector1">
            <a:avLst/>
          </a:prstGeom>
          <a:ln w="31750">
            <a:solidFill>
              <a:srgbClr val="b71e42"/>
            </a:solidFill>
            <a:round/>
          </a:ln>
        </p:spPr>
      </p:cxn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9" r:id="rId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eceae7"/>
            </a:gs>
            <a:gs pos="100000">
              <a:srgbClr val="cac6c1"/>
            </a:gs>
          </a:gsLst>
          <a:path path="circle">
            <a:fillToRect l="50000" t="50000" r="50000" b="50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7"/>
          <p:cNvSpPr/>
          <p:nvPr/>
        </p:nvSpPr>
        <p:spPr>
          <a:xfrm>
            <a:off x="0" y="2019600"/>
            <a:ext cx="12191760" cy="4105440"/>
          </a:xfrm>
          <a:prstGeom prst="rect">
            <a:avLst/>
          </a:prstGeom>
          <a:gradFill rotWithShape="0">
            <a:gsLst>
              <a:gs pos="0">
                <a:srgbClr val="dfdbd5">
                  <a:alpha val="0"/>
                </a:srgbClr>
              </a:gs>
              <a:gs pos="100000">
                <a:srgbClr val="dfdbd5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3" name="Picture 6" descr=""/>
          <p:cNvPicPr/>
          <p:nvPr/>
        </p:nvPicPr>
        <p:blipFill>
          <a:blip r:embed="rId2"/>
          <a:srcRect l="0" t="1545" r="0" b="-1545"/>
          <a:stretch/>
        </p:blipFill>
        <p:spPr>
          <a:xfrm>
            <a:off x="0" y="6126480"/>
            <a:ext cx="12191760" cy="742680"/>
          </a:xfrm>
          <a:prstGeom prst="rect">
            <a:avLst/>
          </a:prstGeom>
          <a:ln w="0">
            <a:noFill/>
          </a:ln>
        </p:spPr>
      </p:pic>
      <p:cxnSp>
        <p:nvCxnSpPr>
          <p:cNvPr id="14" name="Straight Connector 9"/>
          <p:cNvCxnSpPr/>
          <p:nvPr/>
        </p:nvCxnSpPr>
        <p:spPr>
          <a:xfrm>
            <a:off x="0" y="6128280"/>
            <a:ext cx="12192120" cy="360"/>
          </a:xfrm>
          <a:prstGeom prst="straightConnector1">
            <a:avLst/>
          </a:prstGeom>
          <a:ln w="12700">
            <a:solidFill>
              <a:srgbClr val="000001">
                <a:alpha val="20000"/>
              </a:srgbClr>
            </a:solidFill>
            <a:round/>
          </a:ln>
        </p:spPr>
      </p:cxnSp>
      <p:sp>
        <p:nvSpPr>
          <p:cNvPr id="15" name="Rectangle 10"/>
          <p:cNvSpPr/>
          <p:nvPr/>
        </p:nvSpPr>
        <p:spPr>
          <a:xfrm>
            <a:off x="9809280" y="160560"/>
            <a:ext cx="249084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457200">
              <a:lnSpc>
                <a:spcPct val="100000"/>
              </a:lnSpc>
            </a:pPr>
            <a:r>
              <a:rPr b="1" lang="en-US" sz="1800" spc="-1" strike="noStrike">
                <a:solidFill>
                  <a:schemeClr val="dk1"/>
                </a:solidFill>
                <a:latin typeface="Gill Sans MT"/>
              </a:rPr>
              <a:t>STUDY &amp; TEACH 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defTabSz="914400">
              <a:lnSpc>
                <a:spcPct val="90000"/>
              </a:lnSpc>
              <a:buNone/>
            </a:pPr>
            <a:r>
              <a:rPr b="0" lang="en-US" sz="3200" spc="-1" strike="noStrike" cap="all">
                <a:solidFill>
                  <a:schemeClr val="dk1"/>
                </a:solidFill>
                <a:latin typeface="Gill Sans MT"/>
              </a:rPr>
              <a:t>Click to edit Master title style</a:t>
            </a:r>
            <a:endParaRPr b="0" lang="pt" sz="3200" spc="-1" strike="noStrike">
              <a:solidFill>
                <a:schemeClr val="dk1"/>
              </a:solidFill>
              <a:latin typeface="Gill Sans MT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 vert="eaVert">
            <a:noAutofit/>
          </a:bodyPr>
          <a:p>
            <a:pPr marL="228600" indent="-228600" defTabSz="91440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b="0" lang="en-US" sz="2000" spc="-1" strike="noStrike">
                <a:solidFill>
                  <a:schemeClr val="dk1"/>
                </a:solidFill>
                <a:latin typeface="Gill Sans MT"/>
              </a:rPr>
              <a:t>Click to edit Master text styles</a:t>
            </a:r>
            <a:endParaRPr b="0" lang="pt" sz="2000" spc="-1" strike="noStrike">
              <a:solidFill>
                <a:schemeClr val="dk1"/>
              </a:solidFill>
              <a:latin typeface="Gill Sans MT"/>
            </a:endParaRPr>
          </a:p>
          <a:p>
            <a:pPr lvl="1" marL="685800" indent="-228600" defTabSz="91440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b="0" lang="en-US" sz="1800" spc="-1" strike="noStrike">
                <a:solidFill>
                  <a:schemeClr val="dk1"/>
                </a:solidFill>
                <a:latin typeface="Gill Sans MT"/>
              </a:rPr>
              <a:t>Second level</a:t>
            </a:r>
            <a:endParaRPr b="0" lang="pt" sz="1800" spc="-1" strike="noStrike">
              <a:solidFill>
                <a:schemeClr val="dk1"/>
              </a:solidFill>
              <a:latin typeface="Gill Sans MT"/>
            </a:endParaRPr>
          </a:p>
          <a:p>
            <a:pPr lvl="2" marL="1143000" indent="-228600" defTabSz="91440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b="0" lang="en-US" sz="1600" spc="-1" strike="noStrike">
                <a:solidFill>
                  <a:schemeClr val="dk1"/>
                </a:solidFill>
                <a:latin typeface="Gill Sans MT"/>
              </a:rPr>
              <a:t>Third level</a:t>
            </a:r>
            <a:endParaRPr b="0" lang="pt" sz="1600" spc="-1" strike="noStrike">
              <a:solidFill>
                <a:schemeClr val="dk1"/>
              </a:solidFill>
              <a:latin typeface="Gill Sans MT"/>
            </a:endParaRPr>
          </a:p>
          <a:p>
            <a:pPr lvl="3" marL="1600200" indent="-228600" defTabSz="91440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b="0" lang="en-US" sz="1400" spc="-1" strike="noStrike">
                <a:solidFill>
                  <a:schemeClr val="dk1"/>
                </a:solidFill>
                <a:latin typeface="Gill Sans MT"/>
              </a:rPr>
              <a:t>Fourth level</a:t>
            </a:r>
            <a:endParaRPr b="0" lang="pt" sz="1400" spc="-1" strike="noStrike">
              <a:solidFill>
                <a:schemeClr val="dk1"/>
              </a:solidFill>
              <a:latin typeface="Gill Sans MT"/>
            </a:endParaRPr>
          </a:p>
          <a:p>
            <a:pPr lvl="4" marL="2057400" indent="-228600" defTabSz="91440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b="0" lang="en-US" sz="1200" spc="-1" strike="noStrike">
                <a:solidFill>
                  <a:schemeClr val="dk1"/>
                </a:solidFill>
                <a:latin typeface="Gill Sans MT"/>
              </a:rPr>
              <a:t>Fifth level</a:t>
            </a:r>
            <a:endParaRPr b="0" lang="pt" sz="1200" spc="-1" strike="noStrike">
              <a:solidFill>
                <a:schemeClr val="dk1"/>
              </a:solidFill>
              <a:latin typeface="Gill Sans MT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dt" idx="4"/>
          </p:nvPr>
        </p:nvSpPr>
        <p:spPr>
          <a:xfrm>
            <a:off x="7554240" y="330480"/>
            <a:ext cx="3500280" cy="3088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457200">
              <a:lnSpc>
                <a:spcPct val="100000"/>
              </a:lnSpc>
              <a:buNone/>
              <a:defRPr b="0" lang="en-US" sz="1000" spc="-1" strike="noStrike">
                <a:solidFill>
                  <a:schemeClr val="dk1">
                    <a:tint val="75000"/>
                  </a:schemeClr>
                </a:solidFill>
                <a:latin typeface="Gill Sans MT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</a:pPr>
            <a:r>
              <a:rPr b="0" lang="en-US" sz="1000" spc="-1" strike="noStrike">
                <a:solidFill>
                  <a:schemeClr val="dk1">
                    <a:tint val="75000"/>
                  </a:schemeClr>
                </a:solidFill>
                <a:latin typeface="Gill Sans MT"/>
              </a:rPr>
              <a:t>&lt;data/hora&gt;</a:t>
            </a:r>
            <a:endParaRPr b="0" lang="pt-BR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ftr" idx="5"/>
          </p:nvPr>
        </p:nvSpPr>
        <p:spPr>
          <a:xfrm>
            <a:off x="1451520" y="329400"/>
            <a:ext cx="5938560" cy="3088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&lt;rodapé&gt;</a:t>
            </a:r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0" name="PlaceHolder 5"/>
          <p:cNvSpPr>
            <a:spLocks noGrp="1"/>
          </p:cNvSpPr>
          <p:nvPr>
            <p:ph type="sldNum" idx="6"/>
          </p:nvPr>
        </p:nvSpPr>
        <p:spPr>
          <a:xfrm>
            <a:off x="480240" y="798840"/>
            <a:ext cx="810720" cy="5032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lstStyle>
            <a:lvl1pPr indent="0" algn="r" defTabSz="457200">
              <a:lnSpc>
                <a:spcPct val="100000"/>
              </a:lnSpc>
              <a:buNone/>
              <a:defRPr b="0" lang="en-US" sz="2800" spc="-1" strike="noStrike">
                <a:solidFill>
                  <a:schemeClr val="accent1"/>
                </a:solidFill>
                <a:latin typeface="Gill Sans MT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</a:pPr>
            <a:fld id="{66F37D7E-58E8-4E2F-B3D8-BFEC6724DC77}" type="slidenum">
              <a:rPr b="0" lang="en-US" sz="2800" spc="-1" strike="noStrike">
                <a:solidFill>
                  <a:schemeClr val="accent1"/>
                </a:solidFill>
                <a:latin typeface="Gill Sans MT"/>
              </a:rPr>
              <a:t>&lt;número&gt;</a:t>
            </a:fld>
            <a:endParaRPr b="0" lang="pt-BR" sz="2800" spc="-1" strike="noStrike">
              <a:solidFill>
                <a:srgbClr val="000000"/>
              </a:solidFill>
              <a:latin typeface="Times New Roman"/>
            </a:endParaRPr>
          </a:p>
        </p:txBody>
      </p:sp>
      <p:cxnSp>
        <p:nvCxnSpPr>
          <p:cNvPr id="21" name="Straight Connector 25"/>
          <p:cNvCxnSpPr/>
          <p:nvPr/>
        </p:nvCxnSpPr>
        <p:spPr>
          <a:xfrm>
            <a:off x="1453680" y="1846800"/>
            <a:ext cx="9608040" cy="360"/>
          </a:xfrm>
          <a:prstGeom prst="straightConnector1">
            <a:avLst/>
          </a:prstGeom>
          <a:ln w="31750">
            <a:solidFill>
              <a:srgbClr val="b71e42"/>
            </a:solidFill>
            <a:round/>
          </a:ln>
        </p:spPr>
      </p:cxn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1" r:id="rId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eceae7"/>
            </a:gs>
            <a:gs pos="100000">
              <a:srgbClr val="cac6c1"/>
            </a:gs>
          </a:gsLst>
          <a:path path="circle">
            <a:fillToRect l="50000" t="50000" r="50000" b="50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7"/>
          <p:cNvSpPr/>
          <p:nvPr/>
        </p:nvSpPr>
        <p:spPr>
          <a:xfrm>
            <a:off x="0" y="2019600"/>
            <a:ext cx="12191760" cy="4105440"/>
          </a:xfrm>
          <a:prstGeom prst="rect">
            <a:avLst/>
          </a:prstGeom>
          <a:gradFill rotWithShape="0">
            <a:gsLst>
              <a:gs pos="0">
                <a:srgbClr val="dfdbd5">
                  <a:alpha val="0"/>
                </a:srgbClr>
              </a:gs>
              <a:gs pos="100000">
                <a:srgbClr val="dfdbd5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3" name="Picture 6" descr=""/>
          <p:cNvPicPr/>
          <p:nvPr/>
        </p:nvPicPr>
        <p:blipFill>
          <a:blip r:embed="rId2"/>
          <a:srcRect l="0" t="1545" r="0" b="-1545"/>
          <a:stretch/>
        </p:blipFill>
        <p:spPr>
          <a:xfrm>
            <a:off x="0" y="6126480"/>
            <a:ext cx="12191760" cy="742680"/>
          </a:xfrm>
          <a:prstGeom prst="rect">
            <a:avLst/>
          </a:prstGeom>
          <a:ln w="0">
            <a:noFill/>
          </a:ln>
        </p:spPr>
      </p:pic>
      <p:cxnSp>
        <p:nvCxnSpPr>
          <p:cNvPr id="24" name="Straight Connector 9"/>
          <p:cNvCxnSpPr/>
          <p:nvPr/>
        </p:nvCxnSpPr>
        <p:spPr>
          <a:xfrm>
            <a:off x="0" y="6128280"/>
            <a:ext cx="12192120" cy="360"/>
          </a:xfrm>
          <a:prstGeom prst="straightConnector1">
            <a:avLst/>
          </a:prstGeom>
          <a:ln w="12700">
            <a:solidFill>
              <a:srgbClr val="000001">
                <a:alpha val="20000"/>
              </a:srgbClr>
            </a:solidFill>
            <a:round/>
          </a:ln>
        </p:spPr>
      </p:cxnSp>
      <p:sp>
        <p:nvSpPr>
          <p:cNvPr id="25" name="Rectangle 10"/>
          <p:cNvSpPr/>
          <p:nvPr/>
        </p:nvSpPr>
        <p:spPr>
          <a:xfrm>
            <a:off x="9809280" y="160560"/>
            <a:ext cx="249084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457200">
              <a:lnSpc>
                <a:spcPct val="100000"/>
              </a:lnSpc>
            </a:pPr>
            <a:r>
              <a:rPr b="1" lang="en-US" sz="1800" spc="-1" strike="noStrike">
                <a:solidFill>
                  <a:schemeClr val="dk1"/>
                </a:solidFill>
                <a:latin typeface="Gill Sans MT"/>
              </a:rPr>
              <a:t>STUDY &amp; TEACH 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9439200" y="798840"/>
            <a:ext cx="1615320" cy="46594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 vert="eaVert">
            <a:noAutofit/>
          </a:bodyPr>
          <a:p>
            <a:pPr indent="0" defTabSz="914400">
              <a:lnSpc>
                <a:spcPct val="90000"/>
              </a:lnSpc>
              <a:buNone/>
            </a:pPr>
            <a:r>
              <a:rPr b="0" lang="en-US" sz="3200" spc="-1" strike="noStrike" cap="all">
                <a:solidFill>
                  <a:schemeClr val="dk1"/>
                </a:solidFill>
                <a:latin typeface="Gill Sans MT"/>
              </a:rPr>
              <a:t>Click to edit Master title style</a:t>
            </a:r>
            <a:endParaRPr b="0" lang="pt" sz="3200" spc="-1" strike="noStrike">
              <a:solidFill>
                <a:schemeClr val="dk1"/>
              </a:solidFill>
              <a:latin typeface="Gill Sans MT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444680" y="798840"/>
            <a:ext cx="7828560" cy="46594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 vert="eaVert">
            <a:noAutofit/>
          </a:bodyPr>
          <a:p>
            <a:pPr marL="228600" indent="-228600" defTabSz="91440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b="0" lang="en-US" sz="2000" spc="-1" strike="noStrike">
                <a:solidFill>
                  <a:schemeClr val="dk1"/>
                </a:solidFill>
                <a:latin typeface="Gill Sans MT"/>
              </a:rPr>
              <a:t>Click to edit Master text styles</a:t>
            </a:r>
            <a:endParaRPr b="0" lang="pt" sz="2000" spc="-1" strike="noStrike">
              <a:solidFill>
                <a:schemeClr val="dk1"/>
              </a:solidFill>
              <a:latin typeface="Gill Sans MT"/>
            </a:endParaRPr>
          </a:p>
          <a:p>
            <a:pPr lvl="1" marL="685800" indent="-228600" defTabSz="91440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b="0" lang="en-US" sz="1800" spc="-1" strike="noStrike">
                <a:solidFill>
                  <a:schemeClr val="dk1"/>
                </a:solidFill>
                <a:latin typeface="Gill Sans MT"/>
              </a:rPr>
              <a:t>Second level</a:t>
            </a:r>
            <a:endParaRPr b="0" lang="pt" sz="1800" spc="-1" strike="noStrike">
              <a:solidFill>
                <a:schemeClr val="dk1"/>
              </a:solidFill>
              <a:latin typeface="Gill Sans MT"/>
            </a:endParaRPr>
          </a:p>
          <a:p>
            <a:pPr lvl="2" marL="1143000" indent="-228600" defTabSz="91440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b="0" lang="en-US" sz="1600" spc="-1" strike="noStrike">
                <a:solidFill>
                  <a:schemeClr val="dk1"/>
                </a:solidFill>
                <a:latin typeface="Gill Sans MT"/>
              </a:rPr>
              <a:t>Third level</a:t>
            </a:r>
            <a:endParaRPr b="0" lang="pt" sz="1600" spc="-1" strike="noStrike">
              <a:solidFill>
                <a:schemeClr val="dk1"/>
              </a:solidFill>
              <a:latin typeface="Gill Sans MT"/>
            </a:endParaRPr>
          </a:p>
          <a:p>
            <a:pPr lvl="3" marL="1600200" indent="-228600" defTabSz="91440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b="0" lang="en-US" sz="1400" spc="-1" strike="noStrike">
                <a:solidFill>
                  <a:schemeClr val="dk1"/>
                </a:solidFill>
                <a:latin typeface="Gill Sans MT"/>
              </a:rPr>
              <a:t>Fourth level</a:t>
            </a:r>
            <a:endParaRPr b="0" lang="pt" sz="1400" spc="-1" strike="noStrike">
              <a:solidFill>
                <a:schemeClr val="dk1"/>
              </a:solidFill>
              <a:latin typeface="Gill Sans MT"/>
            </a:endParaRPr>
          </a:p>
          <a:p>
            <a:pPr lvl="4" marL="2057400" indent="-228600" defTabSz="91440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b="0" lang="en-US" sz="1200" spc="-1" strike="noStrike">
                <a:solidFill>
                  <a:schemeClr val="dk1"/>
                </a:solidFill>
                <a:latin typeface="Gill Sans MT"/>
              </a:rPr>
              <a:t>Fifth level</a:t>
            </a:r>
            <a:endParaRPr b="0" lang="pt" sz="1200" spc="-1" strike="noStrike">
              <a:solidFill>
                <a:schemeClr val="dk1"/>
              </a:solidFill>
              <a:latin typeface="Gill Sans MT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dt" idx="7"/>
          </p:nvPr>
        </p:nvSpPr>
        <p:spPr>
          <a:xfrm>
            <a:off x="7554240" y="330480"/>
            <a:ext cx="3500280" cy="3088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457200">
              <a:lnSpc>
                <a:spcPct val="100000"/>
              </a:lnSpc>
              <a:buNone/>
              <a:defRPr b="0" lang="en-US" sz="1000" spc="-1" strike="noStrike">
                <a:solidFill>
                  <a:schemeClr val="dk1">
                    <a:tint val="75000"/>
                  </a:schemeClr>
                </a:solidFill>
                <a:latin typeface="Gill Sans MT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</a:pPr>
            <a:r>
              <a:rPr b="0" lang="en-US" sz="1000" spc="-1" strike="noStrike">
                <a:solidFill>
                  <a:schemeClr val="dk1">
                    <a:tint val="75000"/>
                  </a:schemeClr>
                </a:solidFill>
                <a:latin typeface="Gill Sans MT"/>
              </a:rPr>
              <a:t>&lt;data/hora&gt;</a:t>
            </a:r>
            <a:endParaRPr b="0" lang="pt-BR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ftr" idx="8"/>
          </p:nvPr>
        </p:nvSpPr>
        <p:spPr>
          <a:xfrm>
            <a:off x="1451520" y="329400"/>
            <a:ext cx="5938560" cy="3088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&lt;rodapé&gt;</a:t>
            </a:r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sldNum" idx="9"/>
          </p:nvPr>
        </p:nvSpPr>
        <p:spPr>
          <a:xfrm>
            <a:off x="480240" y="798840"/>
            <a:ext cx="810720" cy="5032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lstStyle>
            <a:lvl1pPr indent="0" algn="r" defTabSz="457200">
              <a:lnSpc>
                <a:spcPct val="100000"/>
              </a:lnSpc>
              <a:buNone/>
              <a:defRPr b="0" lang="en-US" sz="2800" spc="-1" strike="noStrike">
                <a:solidFill>
                  <a:schemeClr val="accent1"/>
                </a:solidFill>
                <a:latin typeface="Gill Sans MT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</a:pPr>
            <a:fld id="{161EC82A-0DAC-4A7B-9D65-19D2F613F086}" type="slidenum">
              <a:rPr b="0" lang="en-US" sz="2800" spc="-1" strike="noStrike">
                <a:solidFill>
                  <a:schemeClr val="accent1"/>
                </a:solidFill>
                <a:latin typeface="Gill Sans MT"/>
              </a:rPr>
              <a:t>&lt;número&gt;</a:t>
            </a:fld>
            <a:endParaRPr b="0" lang="pt-BR" sz="2800" spc="-1" strike="noStrike">
              <a:solidFill>
                <a:srgbClr val="000000"/>
              </a:solidFill>
              <a:latin typeface="Times New Roman"/>
            </a:endParaRPr>
          </a:p>
        </p:txBody>
      </p:sp>
      <p:cxnSp>
        <p:nvCxnSpPr>
          <p:cNvPr id="31" name="Straight Connector 14"/>
          <p:cNvCxnSpPr/>
          <p:nvPr/>
        </p:nvCxnSpPr>
        <p:spPr>
          <a:xfrm>
            <a:off x="9438840" y="798840"/>
            <a:ext cx="360" cy="4660200"/>
          </a:xfrm>
          <a:prstGeom prst="straightConnector1">
            <a:avLst/>
          </a:prstGeom>
          <a:ln w="31750">
            <a:solidFill>
              <a:srgbClr val="b71e42"/>
            </a:solidFill>
            <a:round/>
          </a:ln>
        </p:spPr>
      </p:cxn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3" r:id="rId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eceae7"/>
            </a:gs>
            <a:gs pos="100000">
              <a:srgbClr val="cac6c1"/>
            </a:gs>
          </a:gsLst>
          <a:path path="circle">
            <a:fillToRect l="50000" t="50000" r="50000" b="50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7"/>
          <p:cNvSpPr/>
          <p:nvPr/>
        </p:nvSpPr>
        <p:spPr>
          <a:xfrm>
            <a:off x="0" y="2019600"/>
            <a:ext cx="12191760" cy="4105440"/>
          </a:xfrm>
          <a:prstGeom prst="rect">
            <a:avLst/>
          </a:prstGeom>
          <a:gradFill rotWithShape="0">
            <a:gsLst>
              <a:gs pos="0">
                <a:srgbClr val="dfdbd5">
                  <a:alpha val="0"/>
                </a:srgbClr>
              </a:gs>
              <a:gs pos="100000">
                <a:srgbClr val="dfdbd5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33" name="Picture 6" descr=""/>
          <p:cNvPicPr/>
          <p:nvPr/>
        </p:nvPicPr>
        <p:blipFill>
          <a:blip r:embed="rId2"/>
          <a:srcRect l="0" t="1545" r="0" b="-1545"/>
          <a:stretch/>
        </p:blipFill>
        <p:spPr>
          <a:xfrm>
            <a:off x="0" y="6126480"/>
            <a:ext cx="12191760" cy="742680"/>
          </a:xfrm>
          <a:prstGeom prst="rect">
            <a:avLst/>
          </a:prstGeom>
          <a:ln w="0">
            <a:noFill/>
          </a:ln>
        </p:spPr>
      </p:pic>
      <p:cxnSp>
        <p:nvCxnSpPr>
          <p:cNvPr id="34" name="Straight Connector 9"/>
          <p:cNvCxnSpPr/>
          <p:nvPr/>
        </p:nvCxnSpPr>
        <p:spPr>
          <a:xfrm>
            <a:off x="0" y="6128280"/>
            <a:ext cx="12192120" cy="360"/>
          </a:xfrm>
          <a:prstGeom prst="straightConnector1">
            <a:avLst/>
          </a:prstGeom>
          <a:ln w="12700">
            <a:solidFill>
              <a:srgbClr val="000001">
                <a:alpha val="20000"/>
              </a:srgbClr>
            </a:solidFill>
            <a:round/>
          </a:ln>
        </p:spPr>
      </p:cxnSp>
      <p:sp>
        <p:nvSpPr>
          <p:cNvPr id="35" name="Rectangle 10"/>
          <p:cNvSpPr/>
          <p:nvPr/>
        </p:nvSpPr>
        <p:spPr>
          <a:xfrm>
            <a:off x="9809280" y="160560"/>
            <a:ext cx="249084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457200">
              <a:lnSpc>
                <a:spcPct val="100000"/>
              </a:lnSpc>
            </a:pPr>
            <a:r>
              <a:rPr b="1" lang="en-US" sz="1800" spc="-1" strike="noStrike">
                <a:solidFill>
                  <a:schemeClr val="dk1"/>
                </a:solidFill>
                <a:latin typeface="Gill Sans MT"/>
              </a:rPr>
              <a:t>STUDY &amp; TEACH 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defTabSz="914400">
              <a:lnSpc>
                <a:spcPct val="90000"/>
              </a:lnSpc>
              <a:buNone/>
            </a:pPr>
            <a:r>
              <a:rPr b="0" lang="en-US" sz="3200" spc="-1" strike="noStrike" cap="all">
                <a:solidFill>
                  <a:schemeClr val="dk1"/>
                </a:solidFill>
                <a:latin typeface="Gill Sans MT"/>
              </a:rPr>
              <a:t>Click to edit Master title style</a:t>
            </a:r>
            <a:endParaRPr b="0" lang="pt" sz="3200" spc="-1" strike="noStrike">
              <a:solidFill>
                <a:schemeClr val="dk1"/>
              </a:solidFill>
              <a:latin typeface="Gill Sans MT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228600" indent="-228600" defTabSz="91440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b="0" lang="en-US" sz="2000" spc="-1" strike="noStrike">
                <a:solidFill>
                  <a:schemeClr val="dk1"/>
                </a:solidFill>
                <a:latin typeface="Gill Sans MT"/>
              </a:rPr>
              <a:t>Click to edit Master text styles</a:t>
            </a:r>
            <a:endParaRPr b="0" lang="pt" sz="2000" spc="-1" strike="noStrike">
              <a:solidFill>
                <a:schemeClr val="dk1"/>
              </a:solidFill>
              <a:latin typeface="Gill Sans MT"/>
            </a:endParaRPr>
          </a:p>
          <a:p>
            <a:pPr lvl="1" marL="685800" indent="-228600" defTabSz="91440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b="0" lang="en-US" sz="1800" spc="-1" strike="noStrike">
                <a:solidFill>
                  <a:schemeClr val="dk1"/>
                </a:solidFill>
                <a:latin typeface="Gill Sans MT"/>
              </a:rPr>
              <a:t>Second level</a:t>
            </a:r>
            <a:endParaRPr b="0" lang="pt" sz="1800" spc="-1" strike="noStrike">
              <a:solidFill>
                <a:schemeClr val="dk1"/>
              </a:solidFill>
              <a:latin typeface="Gill Sans MT"/>
            </a:endParaRPr>
          </a:p>
          <a:p>
            <a:pPr lvl="2" marL="1143000" indent="-228600" defTabSz="91440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b="0" lang="en-US" sz="1600" spc="-1" strike="noStrike">
                <a:solidFill>
                  <a:schemeClr val="dk1"/>
                </a:solidFill>
                <a:latin typeface="Gill Sans MT"/>
              </a:rPr>
              <a:t>Third level</a:t>
            </a:r>
            <a:endParaRPr b="0" lang="pt" sz="1600" spc="-1" strike="noStrike">
              <a:solidFill>
                <a:schemeClr val="dk1"/>
              </a:solidFill>
              <a:latin typeface="Gill Sans MT"/>
            </a:endParaRPr>
          </a:p>
          <a:p>
            <a:pPr lvl="3" marL="1600200" indent="-228600" defTabSz="91440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b="0" lang="en-US" sz="1400" spc="-1" strike="noStrike">
                <a:solidFill>
                  <a:schemeClr val="dk1"/>
                </a:solidFill>
                <a:latin typeface="Gill Sans MT"/>
              </a:rPr>
              <a:t>Fourth level</a:t>
            </a:r>
            <a:endParaRPr b="0" lang="pt" sz="1400" spc="-1" strike="noStrike">
              <a:solidFill>
                <a:schemeClr val="dk1"/>
              </a:solidFill>
              <a:latin typeface="Gill Sans MT"/>
            </a:endParaRPr>
          </a:p>
          <a:p>
            <a:pPr lvl="4" marL="2057400" indent="-228600" defTabSz="91440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b="0" lang="en-US" sz="1200" spc="-1" strike="noStrike">
                <a:solidFill>
                  <a:schemeClr val="dk1"/>
                </a:solidFill>
                <a:latin typeface="Gill Sans MT"/>
              </a:rPr>
              <a:t>Fifth level</a:t>
            </a:r>
            <a:endParaRPr b="0" lang="pt" sz="1200" spc="-1" strike="noStrike">
              <a:solidFill>
                <a:schemeClr val="dk1"/>
              </a:solidFill>
              <a:latin typeface="Gill Sans MT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dt" idx="10"/>
          </p:nvPr>
        </p:nvSpPr>
        <p:spPr>
          <a:xfrm>
            <a:off x="7554240" y="330480"/>
            <a:ext cx="3500280" cy="3088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457200">
              <a:lnSpc>
                <a:spcPct val="100000"/>
              </a:lnSpc>
              <a:buNone/>
              <a:defRPr b="0" lang="en-US" sz="1000" spc="-1" strike="noStrike">
                <a:solidFill>
                  <a:schemeClr val="dk1">
                    <a:tint val="75000"/>
                  </a:schemeClr>
                </a:solidFill>
                <a:latin typeface="Gill Sans MT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</a:pPr>
            <a:r>
              <a:rPr b="0" lang="en-US" sz="1000" spc="-1" strike="noStrike">
                <a:solidFill>
                  <a:schemeClr val="dk1">
                    <a:tint val="75000"/>
                  </a:schemeClr>
                </a:solidFill>
                <a:latin typeface="Gill Sans MT"/>
              </a:rPr>
              <a:t>&lt;data/hora&gt;</a:t>
            </a:r>
            <a:endParaRPr b="0" lang="pt-BR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ftr" idx="11"/>
          </p:nvPr>
        </p:nvSpPr>
        <p:spPr>
          <a:xfrm>
            <a:off x="1451520" y="329400"/>
            <a:ext cx="5938560" cy="3088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&lt;rodapé&gt;</a:t>
            </a:r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 type="sldNum" idx="12"/>
          </p:nvPr>
        </p:nvSpPr>
        <p:spPr>
          <a:xfrm>
            <a:off x="480240" y="798840"/>
            <a:ext cx="810720" cy="5032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lstStyle>
            <a:lvl1pPr indent="0" algn="r" defTabSz="457200">
              <a:lnSpc>
                <a:spcPct val="100000"/>
              </a:lnSpc>
              <a:buNone/>
              <a:defRPr b="0" lang="en-US" sz="2800" spc="-1" strike="noStrike">
                <a:solidFill>
                  <a:schemeClr val="accent1"/>
                </a:solidFill>
                <a:latin typeface="Gill Sans MT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</a:pPr>
            <a:fld id="{1478F66D-B834-4CDC-80F2-E31B12FD83D7}" type="slidenum">
              <a:rPr b="0" lang="en-US" sz="2800" spc="-1" strike="noStrike">
                <a:solidFill>
                  <a:schemeClr val="accent1"/>
                </a:solidFill>
                <a:latin typeface="Gill Sans MT"/>
              </a:rPr>
              <a:t>&lt;número&gt;</a:t>
            </a:fld>
            <a:endParaRPr b="0" lang="pt-BR" sz="2800" spc="-1" strike="noStrike">
              <a:solidFill>
                <a:srgbClr val="000000"/>
              </a:solidFill>
              <a:latin typeface="Times New Roman"/>
            </a:endParaRPr>
          </a:p>
        </p:txBody>
      </p:sp>
      <p:cxnSp>
        <p:nvCxnSpPr>
          <p:cNvPr id="41" name="Straight Connector 32"/>
          <p:cNvCxnSpPr/>
          <p:nvPr/>
        </p:nvCxnSpPr>
        <p:spPr>
          <a:xfrm>
            <a:off x="1453680" y="1846800"/>
            <a:ext cx="9608040" cy="360"/>
          </a:xfrm>
          <a:prstGeom prst="straightConnector1">
            <a:avLst/>
          </a:prstGeom>
          <a:ln w="31750">
            <a:solidFill>
              <a:srgbClr val="b71e42"/>
            </a:solidFill>
            <a:round/>
          </a:ln>
        </p:spPr>
      </p:cxn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5" r:id="rId3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eceae7"/>
            </a:gs>
            <a:gs pos="100000">
              <a:srgbClr val="cac6c1"/>
            </a:gs>
          </a:gsLst>
          <a:path path="circle">
            <a:fillToRect l="50000" t="50000" r="50000" b="50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7"/>
          <p:cNvSpPr/>
          <p:nvPr/>
        </p:nvSpPr>
        <p:spPr>
          <a:xfrm>
            <a:off x="0" y="2019600"/>
            <a:ext cx="12191760" cy="4105440"/>
          </a:xfrm>
          <a:prstGeom prst="rect">
            <a:avLst/>
          </a:prstGeom>
          <a:gradFill rotWithShape="0">
            <a:gsLst>
              <a:gs pos="0">
                <a:srgbClr val="dfdbd5">
                  <a:alpha val="0"/>
                </a:srgbClr>
              </a:gs>
              <a:gs pos="100000">
                <a:srgbClr val="dfdbd5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5" name="Picture 6" descr=""/>
          <p:cNvPicPr/>
          <p:nvPr/>
        </p:nvPicPr>
        <p:blipFill>
          <a:blip r:embed="rId2"/>
          <a:srcRect l="0" t="1545" r="0" b="-1545"/>
          <a:stretch/>
        </p:blipFill>
        <p:spPr>
          <a:xfrm>
            <a:off x="0" y="6126480"/>
            <a:ext cx="12191760" cy="742680"/>
          </a:xfrm>
          <a:prstGeom prst="rect">
            <a:avLst/>
          </a:prstGeom>
          <a:ln w="0">
            <a:noFill/>
          </a:ln>
        </p:spPr>
      </p:pic>
      <p:cxnSp>
        <p:nvCxnSpPr>
          <p:cNvPr id="46" name="Straight Connector 9"/>
          <p:cNvCxnSpPr/>
          <p:nvPr/>
        </p:nvCxnSpPr>
        <p:spPr>
          <a:xfrm>
            <a:off x="0" y="6128280"/>
            <a:ext cx="12192120" cy="360"/>
          </a:xfrm>
          <a:prstGeom prst="straightConnector1">
            <a:avLst/>
          </a:prstGeom>
          <a:ln w="12700">
            <a:solidFill>
              <a:srgbClr val="000001">
                <a:alpha val="20000"/>
              </a:srgbClr>
            </a:solidFill>
            <a:round/>
          </a:ln>
        </p:spPr>
      </p:cxnSp>
      <p:sp>
        <p:nvSpPr>
          <p:cNvPr id="47" name="Rectangle 10"/>
          <p:cNvSpPr/>
          <p:nvPr/>
        </p:nvSpPr>
        <p:spPr>
          <a:xfrm>
            <a:off x="9809280" y="160560"/>
            <a:ext cx="249084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457200">
              <a:lnSpc>
                <a:spcPct val="100000"/>
              </a:lnSpc>
            </a:pPr>
            <a:r>
              <a:rPr b="1" lang="en-US" sz="1800" spc="-1" strike="noStrike">
                <a:solidFill>
                  <a:schemeClr val="dk1"/>
                </a:solidFill>
                <a:latin typeface="Gill Sans MT"/>
              </a:rPr>
              <a:t>STUDY &amp; TEACH 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1454400" y="1756080"/>
            <a:ext cx="8642880" cy="18874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rmAutofit/>
          </a:bodyPr>
          <a:p>
            <a:pPr indent="0" defTabSz="914400">
              <a:lnSpc>
                <a:spcPct val="90000"/>
              </a:lnSpc>
              <a:buNone/>
            </a:pPr>
            <a:r>
              <a:rPr b="0" lang="en-US" sz="3600" spc="-1" strike="noStrike" cap="all">
                <a:solidFill>
                  <a:schemeClr val="dk1"/>
                </a:solidFill>
                <a:latin typeface="Gill Sans MT"/>
              </a:rPr>
              <a:t>Click to edit Master title style</a:t>
            </a:r>
            <a:endParaRPr b="0" lang="pt" sz="3600" spc="-1" strike="noStrike">
              <a:solidFill>
                <a:schemeClr val="dk1"/>
              </a:solidFill>
              <a:latin typeface="Gill Sans MT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1454400" y="3806280"/>
            <a:ext cx="8629920" cy="1012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45720" anchor="t">
            <a:normAutofit/>
          </a:bodyPr>
          <a:p>
            <a:pPr indent="0" defTabSz="914400">
              <a:lnSpc>
                <a:spcPct val="12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n-US" sz="1800" spc="-1" strike="noStrike">
                <a:solidFill>
                  <a:schemeClr val="dk1"/>
                </a:solidFill>
                <a:latin typeface="Gill Sans MT"/>
              </a:rPr>
              <a:t>Click to edit Master text styles</a:t>
            </a:r>
            <a:endParaRPr b="0" lang="pt" sz="1800" spc="-1" strike="noStrike">
              <a:solidFill>
                <a:schemeClr val="dk1"/>
              </a:solidFill>
              <a:latin typeface="Gill Sans MT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dt" idx="13"/>
          </p:nvPr>
        </p:nvSpPr>
        <p:spPr>
          <a:xfrm>
            <a:off x="7554240" y="330480"/>
            <a:ext cx="3500280" cy="3088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457200">
              <a:lnSpc>
                <a:spcPct val="100000"/>
              </a:lnSpc>
              <a:buNone/>
              <a:defRPr b="0" lang="en-US" sz="1000" spc="-1" strike="noStrike">
                <a:solidFill>
                  <a:schemeClr val="dk1">
                    <a:tint val="75000"/>
                  </a:schemeClr>
                </a:solidFill>
                <a:latin typeface="Gill Sans MT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</a:pPr>
            <a:r>
              <a:rPr b="0" lang="en-US" sz="1000" spc="-1" strike="noStrike">
                <a:solidFill>
                  <a:schemeClr val="dk1">
                    <a:tint val="75000"/>
                  </a:schemeClr>
                </a:solidFill>
                <a:latin typeface="Gill Sans MT"/>
              </a:rPr>
              <a:t>&lt;data/hora&gt;</a:t>
            </a:r>
            <a:endParaRPr b="0" lang="pt-BR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1" name="PlaceHolder 4"/>
          <p:cNvSpPr>
            <a:spLocks noGrp="1"/>
          </p:cNvSpPr>
          <p:nvPr>
            <p:ph type="ftr" idx="14"/>
          </p:nvPr>
        </p:nvSpPr>
        <p:spPr>
          <a:xfrm>
            <a:off x="1451520" y="329400"/>
            <a:ext cx="5938560" cy="3088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&lt;rodapé&gt;</a:t>
            </a:r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2" name="PlaceHolder 5"/>
          <p:cNvSpPr>
            <a:spLocks noGrp="1"/>
          </p:cNvSpPr>
          <p:nvPr>
            <p:ph type="sldNum" idx="15"/>
          </p:nvPr>
        </p:nvSpPr>
        <p:spPr>
          <a:xfrm>
            <a:off x="480240" y="798840"/>
            <a:ext cx="810720" cy="5032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lstStyle>
            <a:lvl1pPr indent="0" algn="r" defTabSz="457200">
              <a:lnSpc>
                <a:spcPct val="100000"/>
              </a:lnSpc>
              <a:buNone/>
              <a:defRPr b="0" lang="en-US" sz="2800" spc="-1" strike="noStrike">
                <a:solidFill>
                  <a:schemeClr val="accent1"/>
                </a:solidFill>
                <a:latin typeface="Gill Sans MT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</a:pPr>
            <a:fld id="{3FBE83ED-6AB4-4ED6-A03D-719EFFEA930A}" type="slidenum">
              <a:rPr b="0" lang="en-US" sz="2800" spc="-1" strike="noStrike">
                <a:solidFill>
                  <a:schemeClr val="accent1"/>
                </a:solidFill>
                <a:latin typeface="Gill Sans MT"/>
              </a:rPr>
              <a:t>&lt;número&gt;</a:t>
            </a:fld>
            <a:endParaRPr b="0" lang="pt-BR" sz="2800" spc="-1" strike="noStrike">
              <a:solidFill>
                <a:srgbClr val="000000"/>
              </a:solidFill>
              <a:latin typeface="Times New Roman"/>
            </a:endParaRPr>
          </a:p>
        </p:txBody>
      </p:sp>
      <p:cxnSp>
        <p:nvCxnSpPr>
          <p:cNvPr id="53" name="Straight Connector 14"/>
          <p:cNvCxnSpPr/>
          <p:nvPr/>
        </p:nvCxnSpPr>
        <p:spPr>
          <a:xfrm>
            <a:off x="1454040" y="3804840"/>
            <a:ext cx="8631000" cy="360"/>
          </a:xfrm>
          <a:prstGeom prst="straightConnector1">
            <a:avLst/>
          </a:prstGeom>
          <a:ln w="31750">
            <a:solidFill>
              <a:srgbClr val="b71e42"/>
            </a:solidFill>
            <a:round/>
          </a:ln>
        </p:spPr>
      </p:cxn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7" r:id="rId3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eceae7"/>
            </a:gs>
            <a:gs pos="100000">
              <a:srgbClr val="cac6c1"/>
            </a:gs>
          </a:gsLst>
          <a:path path="circle">
            <a:fillToRect l="50000" t="50000" r="50000" b="50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7"/>
          <p:cNvSpPr/>
          <p:nvPr/>
        </p:nvSpPr>
        <p:spPr>
          <a:xfrm>
            <a:off x="0" y="2019600"/>
            <a:ext cx="12191760" cy="4105440"/>
          </a:xfrm>
          <a:prstGeom prst="rect">
            <a:avLst/>
          </a:prstGeom>
          <a:gradFill rotWithShape="0">
            <a:gsLst>
              <a:gs pos="0">
                <a:srgbClr val="dfdbd5">
                  <a:alpha val="0"/>
                </a:srgbClr>
              </a:gs>
              <a:gs pos="100000">
                <a:srgbClr val="dfdbd5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55" name="Picture 6" descr=""/>
          <p:cNvPicPr/>
          <p:nvPr/>
        </p:nvPicPr>
        <p:blipFill>
          <a:blip r:embed="rId2"/>
          <a:srcRect l="0" t="1545" r="0" b="-1545"/>
          <a:stretch/>
        </p:blipFill>
        <p:spPr>
          <a:xfrm>
            <a:off x="0" y="6126480"/>
            <a:ext cx="12191760" cy="742680"/>
          </a:xfrm>
          <a:prstGeom prst="rect">
            <a:avLst/>
          </a:prstGeom>
          <a:ln w="0">
            <a:noFill/>
          </a:ln>
        </p:spPr>
      </p:pic>
      <p:cxnSp>
        <p:nvCxnSpPr>
          <p:cNvPr id="56" name="Straight Connector 9"/>
          <p:cNvCxnSpPr/>
          <p:nvPr/>
        </p:nvCxnSpPr>
        <p:spPr>
          <a:xfrm>
            <a:off x="0" y="6128280"/>
            <a:ext cx="12192120" cy="360"/>
          </a:xfrm>
          <a:prstGeom prst="straightConnector1">
            <a:avLst/>
          </a:prstGeom>
          <a:ln w="12700">
            <a:solidFill>
              <a:srgbClr val="000001">
                <a:alpha val="20000"/>
              </a:srgbClr>
            </a:solidFill>
            <a:round/>
          </a:ln>
        </p:spPr>
      </p:cxnSp>
      <p:sp>
        <p:nvSpPr>
          <p:cNvPr id="57" name="Rectangle 10"/>
          <p:cNvSpPr/>
          <p:nvPr/>
        </p:nvSpPr>
        <p:spPr>
          <a:xfrm>
            <a:off x="9809280" y="160560"/>
            <a:ext cx="249084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457200">
              <a:lnSpc>
                <a:spcPct val="100000"/>
              </a:lnSpc>
            </a:pPr>
            <a:r>
              <a:rPr b="1" lang="en-US" sz="1800" spc="-1" strike="noStrike">
                <a:solidFill>
                  <a:schemeClr val="dk1"/>
                </a:solidFill>
                <a:latin typeface="Gill Sans MT"/>
              </a:rPr>
              <a:t>STUDY &amp; TEACH 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1449360" y="804960"/>
            <a:ext cx="9605160" cy="10591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defTabSz="914400">
              <a:lnSpc>
                <a:spcPct val="90000"/>
              </a:lnSpc>
              <a:buNone/>
            </a:pPr>
            <a:r>
              <a:rPr b="0" lang="en-US" sz="3200" spc="-1" strike="noStrike" cap="all">
                <a:solidFill>
                  <a:schemeClr val="dk1"/>
                </a:solidFill>
                <a:latin typeface="Gill Sans MT"/>
              </a:rPr>
              <a:t>Click to edit Master title style</a:t>
            </a:r>
            <a:endParaRPr b="0" lang="pt" sz="3200" spc="-1" strike="noStrike">
              <a:solidFill>
                <a:schemeClr val="dk1"/>
              </a:solidFill>
              <a:latin typeface="Gill Sans MT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1447200" y="2010960"/>
            <a:ext cx="4644720" cy="3448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228600" indent="-228600" defTabSz="91440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b="0" lang="en-US" sz="2000" spc="-1" strike="noStrike">
                <a:solidFill>
                  <a:schemeClr val="dk1"/>
                </a:solidFill>
                <a:latin typeface="Gill Sans MT"/>
              </a:rPr>
              <a:t>Click to edit Master text styles</a:t>
            </a:r>
            <a:endParaRPr b="0" lang="pt" sz="2000" spc="-1" strike="noStrike">
              <a:solidFill>
                <a:schemeClr val="dk1"/>
              </a:solidFill>
              <a:latin typeface="Gill Sans MT"/>
            </a:endParaRPr>
          </a:p>
          <a:p>
            <a:pPr lvl="1" marL="685800" indent="-228600" defTabSz="91440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b="0" lang="en-US" sz="1800" spc="-1" strike="noStrike">
                <a:solidFill>
                  <a:schemeClr val="dk1"/>
                </a:solidFill>
                <a:latin typeface="Gill Sans MT"/>
              </a:rPr>
              <a:t>Second level</a:t>
            </a:r>
            <a:endParaRPr b="0" lang="pt" sz="1800" spc="-1" strike="noStrike">
              <a:solidFill>
                <a:schemeClr val="dk1"/>
              </a:solidFill>
              <a:latin typeface="Gill Sans MT"/>
            </a:endParaRPr>
          </a:p>
          <a:p>
            <a:pPr lvl="2" marL="1143000" indent="-228600" defTabSz="91440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b="0" lang="en-US" sz="1600" spc="-1" strike="noStrike">
                <a:solidFill>
                  <a:schemeClr val="dk1"/>
                </a:solidFill>
                <a:latin typeface="Gill Sans MT"/>
              </a:rPr>
              <a:t>Third level</a:t>
            </a:r>
            <a:endParaRPr b="0" lang="pt" sz="1600" spc="-1" strike="noStrike">
              <a:solidFill>
                <a:schemeClr val="dk1"/>
              </a:solidFill>
              <a:latin typeface="Gill Sans MT"/>
            </a:endParaRPr>
          </a:p>
          <a:p>
            <a:pPr lvl="3" marL="1600200" indent="-228600" defTabSz="91440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b="0" lang="en-US" sz="1400" spc="-1" strike="noStrike">
                <a:solidFill>
                  <a:schemeClr val="dk1"/>
                </a:solidFill>
                <a:latin typeface="Gill Sans MT"/>
              </a:rPr>
              <a:t>Fourth level</a:t>
            </a:r>
            <a:endParaRPr b="0" lang="pt" sz="1400" spc="-1" strike="noStrike">
              <a:solidFill>
                <a:schemeClr val="dk1"/>
              </a:solidFill>
              <a:latin typeface="Gill Sans MT"/>
            </a:endParaRPr>
          </a:p>
          <a:p>
            <a:pPr lvl="4" marL="2057400" indent="-228600" defTabSz="91440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b="0" lang="en-US" sz="1200" spc="-1" strike="noStrike">
                <a:solidFill>
                  <a:schemeClr val="dk1"/>
                </a:solidFill>
                <a:latin typeface="Gill Sans MT"/>
              </a:rPr>
              <a:t>Fifth level</a:t>
            </a:r>
            <a:endParaRPr b="0" lang="pt" sz="1200" spc="-1" strike="noStrike">
              <a:solidFill>
                <a:schemeClr val="dk1"/>
              </a:solidFill>
              <a:latin typeface="Gill Sans MT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6413760" y="2017440"/>
            <a:ext cx="4644720" cy="34412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228600" indent="-228600" defTabSz="91440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b="0" lang="en-US" sz="2000" spc="-1" strike="noStrike">
                <a:solidFill>
                  <a:schemeClr val="dk1"/>
                </a:solidFill>
                <a:latin typeface="Gill Sans MT"/>
              </a:rPr>
              <a:t>Click to edit Master text styles</a:t>
            </a:r>
            <a:endParaRPr b="0" lang="pt" sz="2000" spc="-1" strike="noStrike">
              <a:solidFill>
                <a:schemeClr val="dk1"/>
              </a:solidFill>
              <a:latin typeface="Gill Sans MT"/>
            </a:endParaRPr>
          </a:p>
          <a:p>
            <a:pPr lvl="1" marL="685800" indent="-228600" defTabSz="91440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b="0" lang="en-US" sz="1800" spc="-1" strike="noStrike">
                <a:solidFill>
                  <a:schemeClr val="dk1"/>
                </a:solidFill>
                <a:latin typeface="Gill Sans MT"/>
              </a:rPr>
              <a:t>Second level</a:t>
            </a:r>
            <a:endParaRPr b="0" lang="pt" sz="1800" spc="-1" strike="noStrike">
              <a:solidFill>
                <a:schemeClr val="dk1"/>
              </a:solidFill>
              <a:latin typeface="Gill Sans MT"/>
            </a:endParaRPr>
          </a:p>
          <a:p>
            <a:pPr lvl="2" marL="1143000" indent="-228600" defTabSz="91440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b="0" lang="en-US" sz="1600" spc="-1" strike="noStrike">
                <a:solidFill>
                  <a:schemeClr val="dk1"/>
                </a:solidFill>
                <a:latin typeface="Gill Sans MT"/>
              </a:rPr>
              <a:t>Third level</a:t>
            </a:r>
            <a:endParaRPr b="0" lang="pt" sz="1600" spc="-1" strike="noStrike">
              <a:solidFill>
                <a:schemeClr val="dk1"/>
              </a:solidFill>
              <a:latin typeface="Gill Sans MT"/>
            </a:endParaRPr>
          </a:p>
          <a:p>
            <a:pPr lvl="3" marL="1600200" indent="-228600" defTabSz="91440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b="0" lang="en-US" sz="1400" spc="-1" strike="noStrike">
                <a:solidFill>
                  <a:schemeClr val="dk1"/>
                </a:solidFill>
                <a:latin typeface="Gill Sans MT"/>
              </a:rPr>
              <a:t>Fourth level</a:t>
            </a:r>
            <a:endParaRPr b="0" lang="pt" sz="1400" spc="-1" strike="noStrike">
              <a:solidFill>
                <a:schemeClr val="dk1"/>
              </a:solidFill>
              <a:latin typeface="Gill Sans MT"/>
            </a:endParaRPr>
          </a:p>
          <a:p>
            <a:pPr lvl="4" marL="2057400" indent="-228600" defTabSz="91440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b="0" lang="en-US" sz="1200" spc="-1" strike="noStrike">
                <a:solidFill>
                  <a:schemeClr val="dk1"/>
                </a:solidFill>
                <a:latin typeface="Gill Sans MT"/>
              </a:rPr>
              <a:t>Fifth level</a:t>
            </a:r>
            <a:endParaRPr b="0" lang="pt" sz="1200" spc="-1" strike="noStrike">
              <a:solidFill>
                <a:schemeClr val="dk1"/>
              </a:solidFill>
              <a:latin typeface="Gill Sans MT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dt" idx="16"/>
          </p:nvPr>
        </p:nvSpPr>
        <p:spPr>
          <a:xfrm>
            <a:off x="7554240" y="330480"/>
            <a:ext cx="3500280" cy="3088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457200">
              <a:lnSpc>
                <a:spcPct val="100000"/>
              </a:lnSpc>
              <a:buNone/>
              <a:defRPr b="0" lang="en-US" sz="1000" spc="-1" strike="noStrike">
                <a:solidFill>
                  <a:schemeClr val="dk1">
                    <a:tint val="75000"/>
                  </a:schemeClr>
                </a:solidFill>
                <a:latin typeface="Gill Sans MT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</a:pPr>
            <a:r>
              <a:rPr b="0" lang="en-US" sz="1000" spc="-1" strike="noStrike">
                <a:solidFill>
                  <a:schemeClr val="dk1">
                    <a:tint val="75000"/>
                  </a:schemeClr>
                </a:solidFill>
                <a:latin typeface="Gill Sans MT"/>
              </a:rPr>
              <a:t>&lt;data/hora&gt;</a:t>
            </a:r>
            <a:endParaRPr b="0" lang="pt-BR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2" name="PlaceHolder 5"/>
          <p:cNvSpPr>
            <a:spLocks noGrp="1"/>
          </p:cNvSpPr>
          <p:nvPr>
            <p:ph type="ftr" idx="17"/>
          </p:nvPr>
        </p:nvSpPr>
        <p:spPr>
          <a:xfrm>
            <a:off x="1451520" y="329400"/>
            <a:ext cx="5938560" cy="3088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&lt;rodapé&gt;</a:t>
            </a:r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3" name="PlaceHolder 6"/>
          <p:cNvSpPr>
            <a:spLocks noGrp="1"/>
          </p:cNvSpPr>
          <p:nvPr>
            <p:ph type="sldNum" idx="18"/>
          </p:nvPr>
        </p:nvSpPr>
        <p:spPr>
          <a:xfrm>
            <a:off x="480240" y="798840"/>
            <a:ext cx="810720" cy="5032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lstStyle>
            <a:lvl1pPr indent="0" algn="r" defTabSz="457200">
              <a:lnSpc>
                <a:spcPct val="100000"/>
              </a:lnSpc>
              <a:buNone/>
              <a:defRPr b="0" lang="en-US" sz="2800" spc="-1" strike="noStrike">
                <a:solidFill>
                  <a:schemeClr val="accent1"/>
                </a:solidFill>
                <a:latin typeface="Gill Sans MT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</a:pPr>
            <a:fld id="{77037980-25CD-4FF9-86CE-D43B31E1CF6A}" type="slidenum">
              <a:rPr b="0" lang="en-US" sz="2800" spc="-1" strike="noStrike">
                <a:solidFill>
                  <a:schemeClr val="accent1"/>
                </a:solidFill>
                <a:latin typeface="Gill Sans MT"/>
              </a:rPr>
              <a:t>&lt;número&gt;</a:t>
            </a:fld>
            <a:endParaRPr b="0" lang="pt-BR" sz="2800" spc="-1" strike="noStrike">
              <a:solidFill>
                <a:srgbClr val="000000"/>
              </a:solidFill>
              <a:latin typeface="Times New Roman"/>
            </a:endParaRPr>
          </a:p>
        </p:txBody>
      </p:sp>
      <p:cxnSp>
        <p:nvCxnSpPr>
          <p:cNvPr id="64" name="Straight Connector 34"/>
          <p:cNvCxnSpPr/>
          <p:nvPr/>
        </p:nvCxnSpPr>
        <p:spPr>
          <a:xfrm>
            <a:off x="1453680" y="1846800"/>
            <a:ext cx="9608040" cy="360"/>
          </a:xfrm>
          <a:prstGeom prst="straightConnector1">
            <a:avLst/>
          </a:prstGeom>
          <a:ln w="31750">
            <a:solidFill>
              <a:srgbClr val="b71e42"/>
            </a:solidFill>
            <a:round/>
          </a:ln>
        </p:spPr>
      </p:cxn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9" r:id="rId3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eceae7"/>
            </a:gs>
            <a:gs pos="100000">
              <a:srgbClr val="cac6c1"/>
            </a:gs>
          </a:gsLst>
          <a:path path="circle">
            <a:fillToRect l="50000" t="50000" r="50000" b="50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angle 7"/>
          <p:cNvSpPr/>
          <p:nvPr/>
        </p:nvSpPr>
        <p:spPr>
          <a:xfrm>
            <a:off x="0" y="2019600"/>
            <a:ext cx="12191760" cy="4105440"/>
          </a:xfrm>
          <a:prstGeom prst="rect">
            <a:avLst/>
          </a:prstGeom>
          <a:gradFill rotWithShape="0">
            <a:gsLst>
              <a:gs pos="0">
                <a:srgbClr val="dfdbd5">
                  <a:alpha val="0"/>
                </a:srgbClr>
              </a:gs>
              <a:gs pos="100000">
                <a:srgbClr val="dfdbd5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69" name="Picture 6" descr=""/>
          <p:cNvPicPr/>
          <p:nvPr/>
        </p:nvPicPr>
        <p:blipFill>
          <a:blip r:embed="rId2"/>
          <a:srcRect l="0" t="1545" r="0" b="-1545"/>
          <a:stretch/>
        </p:blipFill>
        <p:spPr>
          <a:xfrm>
            <a:off x="0" y="6126480"/>
            <a:ext cx="12191760" cy="742680"/>
          </a:xfrm>
          <a:prstGeom prst="rect">
            <a:avLst/>
          </a:prstGeom>
          <a:ln w="0">
            <a:noFill/>
          </a:ln>
        </p:spPr>
      </p:pic>
      <p:cxnSp>
        <p:nvCxnSpPr>
          <p:cNvPr id="70" name="Straight Connector 9"/>
          <p:cNvCxnSpPr/>
          <p:nvPr/>
        </p:nvCxnSpPr>
        <p:spPr>
          <a:xfrm>
            <a:off x="0" y="6128280"/>
            <a:ext cx="12192120" cy="360"/>
          </a:xfrm>
          <a:prstGeom prst="straightConnector1">
            <a:avLst/>
          </a:prstGeom>
          <a:ln w="12700">
            <a:solidFill>
              <a:srgbClr val="000001">
                <a:alpha val="20000"/>
              </a:srgbClr>
            </a:solidFill>
            <a:round/>
          </a:ln>
        </p:spPr>
      </p:cxnSp>
      <p:sp>
        <p:nvSpPr>
          <p:cNvPr id="71" name="Rectangle 10"/>
          <p:cNvSpPr/>
          <p:nvPr/>
        </p:nvSpPr>
        <p:spPr>
          <a:xfrm>
            <a:off x="9809280" y="160560"/>
            <a:ext cx="249084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457200">
              <a:lnSpc>
                <a:spcPct val="100000"/>
              </a:lnSpc>
            </a:pPr>
            <a:r>
              <a:rPr b="1" lang="en-US" sz="1800" spc="-1" strike="noStrike">
                <a:solidFill>
                  <a:schemeClr val="dk1"/>
                </a:solidFill>
                <a:latin typeface="Gill Sans MT"/>
              </a:rPr>
              <a:t>STUDY &amp; TEACH 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1447200" y="804240"/>
            <a:ext cx="9607320" cy="10558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defTabSz="914400">
              <a:lnSpc>
                <a:spcPct val="90000"/>
              </a:lnSpc>
              <a:buNone/>
            </a:pPr>
            <a:r>
              <a:rPr b="0" lang="en-US" sz="3200" spc="-1" strike="noStrike" cap="all">
                <a:solidFill>
                  <a:schemeClr val="dk1"/>
                </a:solidFill>
                <a:latin typeface="Gill Sans MT"/>
              </a:rPr>
              <a:t>Click to edit Master title style</a:t>
            </a:r>
            <a:endParaRPr b="0" lang="pt" sz="3200" spc="-1" strike="noStrike">
              <a:solidFill>
                <a:schemeClr val="dk1"/>
              </a:solidFill>
              <a:latin typeface="Gill Sans MT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1447200" y="2019600"/>
            <a:ext cx="4644720" cy="8017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rmAutofit/>
          </a:bodyPr>
          <a:p>
            <a:pPr indent="0" defTabSz="91440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n-US" sz="2200" spc="-1" strike="noStrike" cap="all">
                <a:solidFill>
                  <a:schemeClr val="accent1"/>
                </a:solidFill>
                <a:latin typeface="Gill Sans MT"/>
              </a:rPr>
              <a:t>Click to edit Master text styles</a:t>
            </a:r>
            <a:endParaRPr b="0" lang="pt" sz="2200" spc="-1" strike="noStrike">
              <a:solidFill>
                <a:schemeClr val="dk1"/>
              </a:solidFill>
              <a:latin typeface="Gill Sans MT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1447200" y="2824200"/>
            <a:ext cx="4644720" cy="26442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228600" indent="-228600" defTabSz="91440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b="0" lang="en-US" sz="2000" spc="-1" strike="noStrike">
                <a:solidFill>
                  <a:schemeClr val="dk1"/>
                </a:solidFill>
                <a:latin typeface="Gill Sans MT"/>
              </a:rPr>
              <a:t>Click to edit Master text styles</a:t>
            </a:r>
            <a:endParaRPr b="0" lang="pt" sz="2000" spc="-1" strike="noStrike">
              <a:solidFill>
                <a:schemeClr val="dk1"/>
              </a:solidFill>
              <a:latin typeface="Gill Sans MT"/>
            </a:endParaRPr>
          </a:p>
          <a:p>
            <a:pPr lvl="1" marL="685800" indent="-228600" defTabSz="91440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b="0" lang="en-US" sz="1800" spc="-1" strike="noStrike">
                <a:solidFill>
                  <a:schemeClr val="dk1"/>
                </a:solidFill>
                <a:latin typeface="Gill Sans MT"/>
              </a:rPr>
              <a:t>Second level</a:t>
            </a:r>
            <a:endParaRPr b="0" lang="pt" sz="1800" spc="-1" strike="noStrike">
              <a:solidFill>
                <a:schemeClr val="dk1"/>
              </a:solidFill>
              <a:latin typeface="Gill Sans MT"/>
            </a:endParaRPr>
          </a:p>
          <a:p>
            <a:pPr lvl="2" marL="1143000" indent="-228600" defTabSz="91440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b="0" lang="en-US" sz="1600" spc="-1" strike="noStrike">
                <a:solidFill>
                  <a:schemeClr val="dk1"/>
                </a:solidFill>
                <a:latin typeface="Gill Sans MT"/>
              </a:rPr>
              <a:t>Third level</a:t>
            </a:r>
            <a:endParaRPr b="0" lang="pt" sz="1600" spc="-1" strike="noStrike">
              <a:solidFill>
                <a:schemeClr val="dk1"/>
              </a:solidFill>
              <a:latin typeface="Gill Sans MT"/>
            </a:endParaRPr>
          </a:p>
          <a:p>
            <a:pPr lvl="3" marL="1600200" indent="-228600" defTabSz="91440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b="0" lang="en-US" sz="1400" spc="-1" strike="noStrike">
                <a:solidFill>
                  <a:schemeClr val="dk1"/>
                </a:solidFill>
                <a:latin typeface="Gill Sans MT"/>
              </a:rPr>
              <a:t>Fourth level</a:t>
            </a:r>
            <a:endParaRPr b="0" lang="pt" sz="1400" spc="-1" strike="noStrike">
              <a:solidFill>
                <a:schemeClr val="dk1"/>
              </a:solidFill>
              <a:latin typeface="Gill Sans MT"/>
            </a:endParaRPr>
          </a:p>
          <a:p>
            <a:pPr lvl="4" marL="2057400" indent="-228600" defTabSz="91440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b="0" lang="en-US" sz="1200" spc="-1" strike="noStrike">
                <a:solidFill>
                  <a:schemeClr val="dk1"/>
                </a:solidFill>
                <a:latin typeface="Gill Sans MT"/>
              </a:rPr>
              <a:t>Fifth level</a:t>
            </a:r>
            <a:endParaRPr b="0" lang="pt" sz="1200" spc="-1" strike="noStrike">
              <a:solidFill>
                <a:schemeClr val="dk1"/>
              </a:solidFill>
              <a:latin typeface="Gill Sans MT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6412320" y="2022840"/>
            <a:ext cx="4644720" cy="8017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rmAutofit/>
          </a:bodyPr>
          <a:p>
            <a:pPr indent="0" defTabSz="914400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n-US" sz="2200" spc="-1" strike="noStrike" cap="all">
                <a:solidFill>
                  <a:schemeClr val="accent1"/>
                </a:solidFill>
                <a:latin typeface="Gill Sans MT"/>
              </a:rPr>
              <a:t>Click to edit Master text styles</a:t>
            </a:r>
            <a:endParaRPr b="0" lang="pt" sz="2200" spc="-1" strike="noStrike">
              <a:solidFill>
                <a:schemeClr val="dk1"/>
              </a:solidFill>
              <a:latin typeface="Gill Sans MT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6412320" y="2821320"/>
            <a:ext cx="4644720" cy="2637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228600" indent="-228600" defTabSz="91440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b="0" lang="en-US" sz="2000" spc="-1" strike="noStrike">
                <a:solidFill>
                  <a:schemeClr val="dk1"/>
                </a:solidFill>
                <a:latin typeface="Gill Sans MT"/>
              </a:rPr>
              <a:t>Click to edit Master text styles</a:t>
            </a:r>
            <a:endParaRPr b="0" lang="pt" sz="2000" spc="-1" strike="noStrike">
              <a:solidFill>
                <a:schemeClr val="dk1"/>
              </a:solidFill>
              <a:latin typeface="Gill Sans MT"/>
            </a:endParaRPr>
          </a:p>
          <a:p>
            <a:pPr lvl="1" marL="685800" indent="-228600" defTabSz="91440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b="0" lang="en-US" sz="1800" spc="-1" strike="noStrike">
                <a:solidFill>
                  <a:schemeClr val="dk1"/>
                </a:solidFill>
                <a:latin typeface="Gill Sans MT"/>
              </a:rPr>
              <a:t>Second level</a:t>
            </a:r>
            <a:endParaRPr b="0" lang="pt" sz="1800" spc="-1" strike="noStrike">
              <a:solidFill>
                <a:schemeClr val="dk1"/>
              </a:solidFill>
              <a:latin typeface="Gill Sans MT"/>
            </a:endParaRPr>
          </a:p>
          <a:p>
            <a:pPr lvl="2" marL="1143000" indent="-228600" defTabSz="91440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b="0" lang="en-US" sz="1600" spc="-1" strike="noStrike">
                <a:solidFill>
                  <a:schemeClr val="dk1"/>
                </a:solidFill>
                <a:latin typeface="Gill Sans MT"/>
              </a:rPr>
              <a:t>Third level</a:t>
            </a:r>
            <a:endParaRPr b="0" lang="pt" sz="1600" spc="-1" strike="noStrike">
              <a:solidFill>
                <a:schemeClr val="dk1"/>
              </a:solidFill>
              <a:latin typeface="Gill Sans MT"/>
            </a:endParaRPr>
          </a:p>
          <a:p>
            <a:pPr lvl="3" marL="1600200" indent="-228600" defTabSz="91440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b="0" lang="en-US" sz="1400" spc="-1" strike="noStrike">
                <a:solidFill>
                  <a:schemeClr val="dk1"/>
                </a:solidFill>
                <a:latin typeface="Gill Sans MT"/>
              </a:rPr>
              <a:t>Fourth level</a:t>
            </a:r>
            <a:endParaRPr b="0" lang="pt" sz="1400" spc="-1" strike="noStrike">
              <a:solidFill>
                <a:schemeClr val="dk1"/>
              </a:solidFill>
              <a:latin typeface="Gill Sans MT"/>
            </a:endParaRPr>
          </a:p>
          <a:p>
            <a:pPr lvl="4" marL="2057400" indent="-228600" defTabSz="91440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b="0" lang="en-US" sz="1200" spc="-1" strike="noStrike">
                <a:solidFill>
                  <a:schemeClr val="dk1"/>
                </a:solidFill>
                <a:latin typeface="Gill Sans MT"/>
              </a:rPr>
              <a:t>Fifth level</a:t>
            </a:r>
            <a:endParaRPr b="0" lang="pt" sz="1200" spc="-1" strike="noStrike">
              <a:solidFill>
                <a:schemeClr val="dk1"/>
              </a:solidFill>
              <a:latin typeface="Gill Sans MT"/>
            </a:endParaRPr>
          </a:p>
        </p:txBody>
      </p:sp>
      <p:sp>
        <p:nvSpPr>
          <p:cNvPr id="77" name="PlaceHolder 6"/>
          <p:cNvSpPr>
            <a:spLocks noGrp="1"/>
          </p:cNvSpPr>
          <p:nvPr>
            <p:ph type="dt" idx="19"/>
          </p:nvPr>
        </p:nvSpPr>
        <p:spPr>
          <a:xfrm>
            <a:off x="7554240" y="330480"/>
            <a:ext cx="3500280" cy="3088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457200">
              <a:lnSpc>
                <a:spcPct val="100000"/>
              </a:lnSpc>
              <a:buNone/>
              <a:defRPr b="0" lang="en-US" sz="1000" spc="-1" strike="noStrike">
                <a:solidFill>
                  <a:schemeClr val="dk1">
                    <a:tint val="75000"/>
                  </a:schemeClr>
                </a:solidFill>
                <a:latin typeface="Gill Sans MT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</a:pPr>
            <a:r>
              <a:rPr b="0" lang="en-US" sz="1000" spc="-1" strike="noStrike">
                <a:solidFill>
                  <a:schemeClr val="dk1">
                    <a:tint val="75000"/>
                  </a:schemeClr>
                </a:solidFill>
                <a:latin typeface="Gill Sans MT"/>
              </a:rPr>
              <a:t>&lt;data/hora&gt;</a:t>
            </a:r>
            <a:endParaRPr b="0" lang="pt-BR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8" name="PlaceHolder 7"/>
          <p:cNvSpPr>
            <a:spLocks noGrp="1"/>
          </p:cNvSpPr>
          <p:nvPr>
            <p:ph type="ftr" idx="20"/>
          </p:nvPr>
        </p:nvSpPr>
        <p:spPr>
          <a:xfrm>
            <a:off x="1451520" y="329400"/>
            <a:ext cx="5938560" cy="3088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&lt;rodapé&gt;</a:t>
            </a:r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9" name="PlaceHolder 8"/>
          <p:cNvSpPr>
            <a:spLocks noGrp="1"/>
          </p:cNvSpPr>
          <p:nvPr>
            <p:ph type="sldNum" idx="21"/>
          </p:nvPr>
        </p:nvSpPr>
        <p:spPr>
          <a:xfrm>
            <a:off x="480240" y="798840"/>
            <a:ext cx="810720" cy="5032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lstStyle>
            <a:lvl1pPr indent="0" algn="r" defTabSz="457200">
              <a:lnSpc>
                <a:spcPct val="100000"/>
              </a:lnSpc>
              <a:buNone/>
              <a:defRPr b="0" lang="en-US" sz="2800" spc="-1" strike="noStrike">
                <a:solidFill>
                  <a:schemeClr val="accent1"/>
                </a:solidFill>
                <a:latin typeface="Gill Sans MT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</a:pPr>
            <a:fld id="{D27A283A-34DF-4AD4-B146-893EE342A613}" type="slidenum">
              <a:rPr b="0" lang="en-US" sz="2800" spc="-1" strike="noStrike">
                <a:solidFill>
                  <a:schemeClr val="accent1"/>
                </a:solidFill>
                <a:latin typeface="Gill Sans MT"/>
              </a:rPr>
              <a:t>&lt;número&gt;</a:t>
            </a:fld>
            <a:endParaRPr b="0" lang="pt-BR" sz="2800" spc="-1" strike="noStrike">
              <a:solidFill>
                <a:srgbClr val="000000"/>
              </a:solidFill>
              <a:latin typeface="Times New Roman"/>
            </a:endParaRPr>
          </a:p>
        </p:txBody>
      </p:sp>
      <p:cxnSp>
        <p:nvCxnSpPr>
          <p:cNvPr id="80" name="Straight Connector 28"/>
          <p:cNvCxnSpPr/>
          <p:nvPr/>
        </p:nvCxnSpPr>
        <p:spPr>
          <a:xfrm>
            <a:off x="1453680" y="1846800"/>
            <a:ext cx="9608040" cy="360"/>
          </a:xfrm>
          <a:prstGeom prst="straightConnector1">
            <a:avLst/>
          </a:prstGeom>
          <a:ln w="31750">
            <a:solidFill>
              <a:srgbClr val="b71e42"/>
            </a:solidFill>
            <a:round/>
          </a:ln>
        </p:spPr>
      </p:cxn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1" r:id="rId3"/>
  </p:sldLayoutIdLst>
</p:sldMaster>
</file>

<file path=ppt/slideMasters/slideMaster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eceae7"/>
            </a:gs>
            <a:gs pos="100000">
              <a:srgbClr val="cac6c1"/>
            </a:gs>
          </a:gsLst>
          <a:path path="circle">
            <a:fillToRect l="50000" t="50000" r="50000" b="50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Rectangle 7"/>
          <p:cNvSpPr/>
          <p:nvPr/>
        </p:nvSpPr>
        <p:spPr>
          <a:xfrm>
            <a:off x="0" y="2019600"/>
            <a:ext cx="12191760" cy="4105440"/>
          </a:xfrm>
          <a:prstGeom prst="rect">
            <a:avLst/>
          </a:prstGeom>
          <a:gradFill rotWithShape="0">
            <a:gsLst>
              <a:gs pos="0">
                <a:srgbClr val="dfdbd5">
                  <a:alpha val="0"/>
                </a:srgbClr>
              </a:gs>
              <a:gs pos="100000">
                <a:srgbClr val="dfdbd5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2" name="Picture 6" descr=""/>
          <p:cNvPicPr/>
          <p:nvPr/>
        </p:nvPicPr>
        <p:blipFill>
          <a:blip r:embed="rId2"/>
          <a:srcRect l="0" t="1545" r="0" b="-1545"/>
          <a:stretch/>
        </p:blipFill>
        <p:spPr>
          <a:xfrm>
            <a:off x="0" y="6126480"/>
            <a:ext cx="12191760" cy="742680"/>
          </a:xfrm>
          <a:prstGeom prst="rect">
            <a:avLst/>
          </a:prstGeom>
          <a:ln w="0">
            <a:noFill/>
          </a:ln>
        </p:spPr>
      </p:pic>
      <p:cxnSp>
        <p:nvCxnSpPr>
          <p:cNvPr id="83" name="Straight Connector 9"/>
          <p:cNvCxnSpPr/>
          <p:nvPr/>
        </p:nvCxnSpPr>
        <p:spPr>
          <a:xfrm>
            <a:off x="0" y="6128280"/>
            <a:ext cx="12192120" cy="360"/>
          </a:xfrm>
          <a:prstGeom prst="straightConnector1">
            <a:avLst/>
          </a:prstGeom>
          <a:ln w="12700">
            <a:solidFill>
              <a:srgbClr val="000001">
                <a:alpha val="20000"/>
              </a:srgbClr>
            </a:solidFill>
            <a:round/>
          </a:ln>
        </p:spPr>
      </p:cxnSp>
      <p:sp>
        <p:nvSpPr>
          <p:cNvPr id="84" name="Rectangle 10"/>
          <p:cNvSpPr/>
          <p:nvPr/>
        </p:nvSpPr>
        <p:spPr>
          <a:xfrm>
            <a:off x="9809280" y="160560"/>
            <a:ext cx="249084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457200">
              <a:lnSpc>
                <a:spcPct val="100000"/>
              </a:lnSpc>
            </a:pPr>
            <a:r>
              <a:rPr b="1" lang="en-US" sz="1800" spc="-1" strike="noStrike">
                <a:solidFill>
                  <a:schemeClr val="dk1"/>
                </a:solidFill>
                <a:latin typeface="Gill Sans MT"/>
              </a:rPr>
              <a:t>STUDY &amp; TEACH 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defTabSz="914400">
              <a:lnSpc>
                <a:spcPct val="90000"/>
              </a:lnSpc>
              <a:buNone/>
            </a:pPr>
            <a:r>
              <a:rPr b="0" lang="en-US" sz="3200" spc="-1" strike="noStrike" cap="all">
                <a:solidFill>
                  <a:schemeClr val="dk1"/>
                </a:solidFill>
                <a:latin typeface="Gill Sans MT"/>
              </a:rPr>
              <a:t>Click to edit Master title style</a:t>
            </a:r>
            <a:endParaRPr b="0" lang="pt" sz="3200" spc="-1" strike="noStrike">
              <a:solidFill>
                <a:schemeClr val="dk1"/>
              </a:solidFill>
              <a:latin typeface="Gill Sans MT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dt" idx="22"/>
          </p:nvPr>
        </p:nvSpPr>
        <p:spPr>
          <a:xfrm>
            <a:off x="7554240" y="330480"/>
            <a:ext cx="3500280" cy="3088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457200">
              <a:lnSpc>
                <a:spcPct val="100000"/>
              </a:lnSpc>
              <a:buNone/>
              <a:defRPr b="0" lang="en-US" sz="1000" spc="-1" strike="noStrike">
                <a:solidFill>
                  <a:schemeClr val="dk1">
                    <a:tint val="75000"/>
                  </a:schemeClr>
                </a:solidFill>
                <a:latin typeface="Gill Sans MT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</a:pPr>
            <a:r>
              <a:rPr b="0" lang="en-US" sz="1000" spc="-1" strike="noStrike">
                <a:solidFill>
                  <a:schemeClr val="dk1">
                    <a:tint val="75000"/>
                  </a:schemeClr>
                </a:solidFill>
                <a:latin typeface="Gill Sans MT"/>
              </a:rPr>
              <a:t>&lt;data/hora&gt;</a:t>
            </a:r>
            <a:endParaRPr b="0" lang="pt-BR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 type="ftr" idx="23"/>
          </p:nvPr>
        </p:nvSpPr>
        <p:spPr>
          <a:xfrm>
            <a:off x="1451520" y="329400"/>
            <a:ext cx="5938560" cy="3088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&lt;rodapé&gt;</a:t>
            </a:r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8" name="PlaceHolder 4"/>
          <p:cNvSpPr>
            <a:spLocks noGrp="1"/>
          </p:cNvSpPr>
          <p:nvPr>
            <p:ph type="sldNum" idx="24"/>
          </p:nvPr>
        </p:nvSpPr>
        <p:spPr>
          <a:xfrm>
            <a:off x="480240" y="798840"/>
            <a:ext cx="810720" cy="5032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lstStyle>
            <a:lvl1pPr indent="0" algn="r" defTabSz="457200">
              <a:lnSpc>
                <a:spcPct val="100000"/>
              </a:lnSpc>
              <a:buNone/>
              <a:defRPr b="0" lang="en-US" sz="2800" spc="-1" strike="noStrike">
                <a:solidFill>
                  <a:schemeClr val="accent1"/>
                </a:solidFill>
                <a:latin typeface="Gill Sans MT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</a:pPr>
            <a:fld id="{032565ED-96E1-4267-9850-6E7159BBCC65}" type="slidenum">
              <a:rPr b="0" lang="en-US" sz="2800" spc="-1" strike="noStrike">
                <a:solidFill>
                  <a:schemeClr val="accent1"/>
                </a:solidFill>
                <a:latin typeface="Gill Sans MT"/>
              </a:rPr>
              <a:t>&lt;número&gt;</a:t>
            </a:fld>
            <a:endParaRPr b="0" lang="pt-BR" sz="2800" spc="-1" strike="noStrike">
              <a:solidFill>
                <a:srgbClr val="000000"/>
              </a:solidFill>
              <a:latin typeface="Times New Roman"/>
            </a:endParaRPr>
          </a:p>
        </p:txBody>
      </p:sp>
      <p:cxnSp>
        <p:nvCxnSpPr>
          <p:cNvPr id="89" name="Straight Connector 24"/>
          <p:cNvCxnSpPr/>
          <p:nvPr/>
        </p:nvCxnSpPr>
        <p:spPr>
          <a:xfrm>
            <a:off x="1453680" y="1846800"/>
            <a:ext cx="9608040" cy="360"/>
          </a:xfrm>
          <a:prstGeom prst="straightConnector1">
            <a:avLst/>
          </a:prstGeom>
          <a:ln w="31750">
            <a:solidFill>
              <a:srgbClr val="b71e42"/>
            </a:solidFill>
            <a:round/>
          </a:ln>
        </p:spPr>
      </p:cxn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3" r:id="rId3"/>
  </p:sldLayoutIdLst>
</p:sldMaster>
</file>

<file path=ppt/slideMasters/slideMaster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eceae7"/>
            </a:gs>
            <a:gs pos="100000">
              <a:srgbClr val="cac6c1"/>
            </a:gs>
          </a:gsLst>
          <a:path path="circle">
            <a:fillToRect l="50000" t="50000" r="50000" b="50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Rectangle 7"/>
          <p:cNvSpPr/>
          <p:nvPr/>
        </p:nvSpPr>
        <p:spPr>
          <a:xfrm>
            <a:off x="0" y="2019600"/>
            <a:ext cx="12191760" cy="4105440"/>
          </a:xfrm>
          <a:prstGeom prst="rect">
            <a:avLst/>
          </a:prstGeom>
          <a:gradFill rotWithShape="0">
            <a:gsLst>
              <a:gs pos="0">
                <a:srgbClr val="dfdbd5">
                  <a:alpha val="0"/>
                </a:srgbClr>
              </a:gs>
              <a:gs pos="100000">
                <a:srgbClr val="dfdbd5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92" name="Picture 6" descr=""/>
          <p:cNvPicPr/>
          <p:nvPr/>
        </p:nvPicPr>
        <p:blipFill>
          <a:blip r:embed="rId2"/>
          <a:srcRect l="0" t="1545" r="0" b="-1545"/>
          <a:stretch/>
        </p:blipFill>
        <p:spPr>
          <a:xfrm>
            <a:off x="0" y="6126480"/>
            <a:ext cx="12191760" cy="742680"/>
          </a:xfrm>
          <a:prstGeom prst="rect">
            <a:avLst/>
          </a:prstGeom>
          <a:ln w="0">
            <a:noFill/>
          </a:ln>
        </p:spPr>
      </p:pic>
      <p:cxnSp>
        <p:nvCxnSpPr>
          <p:cNvPr id="93" name="Straight Connector 9"/>
          <p:cNvCxnSpPr/>
          <p:nvPr/>
        </p:nvCxnSpPr>
        <p:spPr>
          <a:xfrm>
            <a:off x="0" y="6128280"/>
            <a:ext cx="12192120" cy="360"/>
          </a:xfrm>
          <a:prstGeom prst="straightConnector1">
            <a:avLst/>
          </a:prstGeom>
          <a:ln w="12700">
            <a:solidFill>
              <a:srgbClr val="000001">
                <a:alpha val="20000"/>
              </a:srgbClr>
            </a:solidFill>
            <a:round/>
          </a:ln>
        </p:spPr>
      </p:cxnSp>
      <p:sp>
        <p:nvSpPr>
          <p:cNvPr id="94" name="Rectangle 10"/>
          <p:cNvSpPr/>
          <p:nvPr/>
        </p:nvSpPr>
        <p:spPr>
          <a:xfrm>
            <a:off x="9809280" y="160560"/>
            <a:ext cx="249084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457200">
              <a:lnSpc>
                <a:spcPct val="100000"/>
              </a:lnSpc>
            </a:pPr>
            <a:r>
              <a:rPr b="1" lang="en-US" sz="1800" spc="-1" strike="noStrike">
                <a:solidFill>
                  <a:schemeClr val="dk1"/>
                </a:solidFill>
                <a:latin typeface="Gill Sans MT"/>
              </a:rPr>
              <a:t>STUDY &amp; TEACH 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PlaceHolder 1"/>
          <p:cNvSpPr>
            <a:spLocks noGrp="1"/>
          </p:cNvSpPr>
          <p:nvPr>
            <p:ph type="dt" idx="25"/>
          </p:nvPr>
        </p:nvSpPr>
        <p:spPr>
          <a:xfrm>
            <a:off x="7554240" y="330480"/>
            <a:ext cx="3500280" cy="3088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457200">
              <a:lnSpc>
                <a:spcPct val="100000"/>
              </a:lnSpc>
              <a:buNone/>
              <a:defRPr b="0" lang="en-US" sz="1000" spc="-1" strike="noStrike">
                <a:solidFill>
                  <a:schemeClr val="dk1">
                    <a:tint val="75000"/>
                  </a:schemeClr>
                </a:solidFill>
                <a:latin typeface="Gill Sans MT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</a:pPr>
            <a:r>
              <a:rPr b="0" lang="en-US" sz="1000" spc="-1" strike="noStrike">
                <a:solidFill>
                  <a:schemeClr val="dk1">
                    <a:tint val="75000"/>
                  </a:schemeClr>
                </a:solidFill>
                <a:latin typeface="Gill Sans MT"/>
              </a:rPr>
              <a:t>&lt;data/hora&gt;</a:t>
            </a:r>
            <a:endParaRPr b="0" lang="pt-BR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ftr" idx="26"/>
          </p:nvPr>
        </p:nvSpPr>
        <p:spPr>
          <a:xfrm>
            <a:off x="1451520" y="329400"/>
            <a:ext cx="5938560" cy="3088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&lt;rodapé&gt;</a:t>
            </a:r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sldNum" idx="27"/>
          </p:nvPr>
        </p:nvSpPr>
        <p:spPr>
          <a:xfrm>
            <a:off x="480240" y="798840"/>
            <a:ext cx="810720" cy="5032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lstStyle>
            <a:lvl1pPr indent="0" algn="r" defTabSz="457200">
              <a:lnSpc>
                <a:spcPct val="100000"/>
              </a:lnSpc>
              <a:buNone/>
              <a:defRPr b="0" lang="en-US" sz="2800" spc="-1" strike="noStrike">
                <a:solidFill>
                  <a:schemeClr val="accent1"/>
                </a:solidFill>
                <a:latin typeface="Gill Sans MT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</a:pPr>
            <a:fld id="{7C20D480-7C18-44FB-B244-8A8600D8CC0B}" type="slidenum">
              <a:rPr b="0" lang="en-US" sz="2800" spc="-1" strike="noStrike">
                <a:solidFill>
                  <a:schemeClr val="accent1"/>
                </a:solidFill>
                <a:latin typeface="Gill Sans MT"/>
              </a:rPr>
              <a:t>&lt;número&gt;</a:t>
            </a:fld>
            <a:endParaRPr b="0" lang="pt-BR" sz="28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5" r:id="rId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2.wmf"/><Relationship Id="rId2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hyperlink" Target="https://catuspathi.com/archives/1112" TargetMode="External"/><Relationship Id="rId2" Type="http://schemas.openxmlformats.org/officeDocument/2006/relationships/hyperlink" Target="https://catuspathi.com/archives/1202" TargetMode="External"/><Relationship Id="rId3" Type="http://schemas.openxmlformats.org/officeDocument/2006/relationships/slideLayout" Target="../slideLayouts/slideLayout4.xml"/><Relationship Id="rId4" Type="http://schemas.openxmlformats.org/officeDocument/2006/relationships/comments" Target="../comments/comment1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hyperlink" Target="https://bhakticourses.com/bhakti-sastri-course-material/" TargetMode="External"/><Relationship Id="rId2" Type="http://schemas.openxmlformats.org/officeDocument/2006/relationships/hyperlink" Target="https://drive.google.com/drive/folders/1198UHa1va8od4cuxL3_Ms3W4z3dGmzUI?usp=sharing" TargetMode="External"/><Relationship Id="rId3" Type="http://schemas.openxmlformats.org/officeDocument/2006/relationships/hyperlink" Target="https://iskcon1-my.sharepoint.com/:f:/g/personal/radhika_vallabha_rns_iskcon_net/EsheaFrESw1EqAKAwSZHKzQBShTBkqu86T9218f64BApqQ?e=M7lu1w" TargetMode="External"/><Relationship Id="rId4" Type="http://schemas.openxmlformats.org/officeDocument/2006/relationships/hyperlink" Target="https://ebooks.iskcondesiretree.com/index.php?q=f&amp;f=%2Fpdf%2FBhagvad_Gita_Notes_Complete_Gauranga_priya_prabhu" TargetMode="External"/><Relationship Id="rId5" Type="http://schemas.openxmlformats.org/officeDocument/2006/relationships/hyperlink" Target="https://ebooks.iskcondesiretree.com/index.php?q=f&amp;f=%2Fpdf%2FHer_Grace_Urmila_Mataji%2FSri_Isopanishad" TargetMode="External"/><Relationship Id="rId6" Type="http://schemas.openxmlformats.org/officeDocument/2006/relationships/hyperlink" Target="https://www.scribd.com/document/467007252/Study-Note-Nectar-of-Instruction-by-SGHD" TargetMode="External"/><Relationship Id="rId7" Type="http://schemas.openxmlformats.org/officeDocument/2006/relationships/slideLayout" Target="../slideLayouts/slideLayout4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hyperlink" Target="https://audio.iskcondesiretree.com/index.php" TargetMode="External"/><Relationship Id="rId2" Type="http://schemas.openxmlformats.org/officeDocument/2006/relationships/hyperlink" Target="https://gaurangadarshandas.com/gita-subodhini/" TargetMode="External"/><Relationship Id="rId3" Type="http://schemas.openxmlformats.org/officeDocument/2006/relationships/hyperlink" Target="https://gaurangadarshandas.com/books/more-subodhinis/" TargetMode="External"/><Relationship Id="rId4" Type="http://schemas.openxmlformats.org/officeDocument/2006/relationships/hyperlink" Target="https://www.youtube.com/playlist?list=PLhU9A87YV4gU-iNS_lHRXIOgz4GWiZHyO" TargetMode="External"/><Relationship Id="rId5" Type="http://schemas.openxmlformats.org/officeDocument/2006/relationships/slideLayout" Target="../slideLayouts/slideLayout4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hyperlink" Target="https://audio.iskcondesiretree.com/index.php?q=f&amp;f=%2F06_-_More%2F00_-_ISKCON_GEV%2F02_-_Bhaktivedanta_Vidyapitha-Govardhan_Eco_Village" TargetMode="External"/><Relationship Id="rId2" Type="http://schemas.openxmlformats.org/officeDocument/2006/relationships/hyperlink" Target="https://audio.iskcondesiretree.com/index.php" TargetMode="External"/><Relationship Id="rId3" Type="http://schemas.openxmlformats.org/officeDocument/2006/relationships/hyperlink" Target="https://gaurangadarshandas.com/books/bhagavata-subodhini/" TargetMode="External"/><Relationship Id="rId4" Type="http://schemas.openxmlformats.org/officeDocument/2006/relationships/hyperlink" Target="https://www.youtube.com/playlist?list=PLhtmKWc6vRTBIyicMjjR2JcmTdUyb5gCv" TargetMode="External"/><Relationship Id="rId5" Type="http://schemas.openxmlformats.org/officeDocument/2006/relationships/slideLayout" Target="../slideLayouts/slideLayout4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comments" Target="../comments/comment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2343240" y="338760"/>
            <a:ext cx="8636760" cy="25412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0" anchor="b">
            <a:normAutofit/>
          </a:bodyPr>
          <a:p>
            <a:pPr indent="0" defTabSz="914400">
              <a:lnSpc>
                <a:spcPct val="90000"/>
              </a:lnSpc>
              <a:buNone/>
            </a:pPr>
            <a:r>
              <a:rPr b="1" lang="pt" sz="6600" spc="-1" strike="noStrike" cap="all">
                <a:solidFill>
                  <a:schemeClr val="dk1"/>
                </a:solidFill>
                <a:latin typeface="Gill Sans MT"/>
              </a:rPr>
              <a:t>ESTUDE E ENSINE </a:t>
            </a:r>
            <a:br>
              <a:rPr sz="6600"/>
            </a:br>
            <a:br>
              <a:rPr sz="1200"/>
            </a:br>
            <a:br>
              <a:rPr sz="1200"/>
            </a:br>
            <a:r>
              <a:rPr b="0" lang="pt" sz="2400" spc="-1" strike="noStrike" cap="all">
                <a:solidFill>
                  <a:schemeClr val="dk1"/>
                </a:solidFill>
                <a:latin typeface="Gill Sans MT"/>
              </a:rPr>
              <a:t>www.iskconeducation.org/study-and-teach/</a:t>
            </a:r>
            <a:endParaRPr b="0" lang="pt" sz="2400" spc="-1" strike="noStrike">
              <a:solidFill>
                <a:schemeClr val="dk1"/>
              </a:solidFill>
              <a:latin typeface="Gill Sans MT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 type="subTitle"/>
          </p:nvPr>
        </p:nvSpPr>
        <p:spPr>
          <a:xfrm>
            <a:off x="2700000" y="2520000"/>
            <a:ext cx="8636760" cy="9774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t">
            <a:normAutofit fontScale="83888"/>
          </a:bodyPr>
          <a:p>
            <a:pPr indent="0" defTabSz="914400">
              <a:lnSpc>
                <a:spcPct val="12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  <a:p>
            <a:pPr indent="0" defTabSz="914400">
              <a:lnSpc>
                <a:spcPct val="12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pt" sz="2400" spc="-1" strike="noStrike" cap="all">
                <a:solidFill>
                  <a:schemeClr val="dk1"/>
                </a:solidFill>
                <a:latin typeface="Gill Sans MT"/>
              </a:rPr>
              <a:t>     </a:t>
            </a:r>
            <a:r>
              <a:rPr b="0" lang="pt" sz="2400" spc="-1" strike="noStrike" cap="all">
                <a:solidFill>
                  <a:schemeClr val="dk1"/>
                </a:solidFill>
                <a:latin typeface="Gill Sans MT"/>
              </a:rPr>
              <a:t>Obtenha o DIPLOMA Sastric da ISKCON</a:t>
            </a: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25" name="Picture 3" descr=""/>
          <p:cNvPicPr/>
          <p:nvPr/>
        </p:nvPicPr>
        <p:blipFill>
          <a:blip r:embed="rId1"/>
          <a:stretch/>
        </p:blipFill>
        <p:spPr>
          <a:xfrm>
            <a:off x="451080" y="2223360"/>
            <a:ext cx="1752840" cy="1498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1446120" y="1158840"/>
            <a:ext cx="9611640" cy="694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 fontScale="87491"/>
          </a:bodyPr>
          <a:p>
            <a:pPr indent="0" algn="ctr" defTabSz="914400">
              <a:lnSpc>
                <a:spcPct val="90000"/>
              </a:lnSpc>
              <a:buNone/>
            </a:pPr>
            <a:r>
              <a:rPr b="0" lang="pt" sz="3200" spc="-1" strike="noStrike" cap="all">
                <a:solidFill>
                  <a:schemeClr val="dk1"/>
                </a:solidFill>
                <a:latin typeface="Gill Sans MT"/>
              </a:rPr>
              <a:t>Programa de estudo e ensino BHAKTI-VAIBHAVA</a:t>
            </a:r>
            <a:endParaRPr b="0" lang="pt" sz="3200" spc="-1" strike="noStrike">
              <a:solidFill>
                <a:schemeClr val="dk1"/>
              </a:solidFill>
              <a:latin typeface="Gill Sans MT"/>
            </a:endParaRPr>
          </a:p>
        </p:txBody>
      </p:sp>
      <p:grpSp>
        <p:nvGrpSpPr>
          <p:cNvPr id="157" name="Diagram 4"/>
          <p:cNvGrpSpPr/>
          <p:nvPr/>
        </p:nvGrpSpPr>
        <p:grpSpPr>
          <a:xfrm>
            <a:off x="180000" y="1938240"/>
            <a:ext cx="11880000" cy="4122720"/>
            <a:chOff x="180000" y="1938240"/>
            <a:chExt cx="11880000" cy="4122720"/>
          </a:xfrm>
        </p:grpSpPr>
        <p:sp>
          <p:nvSpPr>
            <p:cNvPr id="158" name=""/>
            <p:cNvSpPr/>
            <p:nvPr/>
          </p:nvSpPr>
          <p:spPr>
            <a:xfrm>
              <a:off x="180000" y="1938240"/>
              <a:ext cx="11880000" cy="4122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pt-BR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59" name=""/>
            <p:cNvSpPr/>
            <p:nvPr/>
          </p:nvSpPr>
          <p:spPr>
            <a:xfrm>
              <a:off x="369360" y="1939320"/>
              <a:ext cx="3146400" cy="1545120"/>
            </a:xfrm>
            <a:prstGeom prst="roundRect">
              <a:avLst>
                <a:gd name="adj" fmla="val 10000"/>
              </a:avLst>
            </a:prstGeom>
            <a:gradFill rotWithShape="0">
              <a:gsLst>
                <a:gs pos="0">
                  <a:srgbClr val="f6dbe5"/>
                </a:gs>
                <a:gs pos="100000">
                  <a:srgbClr val="e98aae">
                    <a:alpha val="92000"/>
                  </a:srgbClr>
                </a:gs>
              </a:gsLst>
              <a:lin ang="5400000"/>
            </a:gradFill>
            <a:ln w="0">
              <a:noFill/>
            </a:ln>
            <a:scene3d>
              <a:camera prst="orthographicFront"/>
              <a:lightRig dir="t" rig="flat"/>
            </a:scene3d>
            <a:sp3d prstMaterial="dkEdge">
              <a:bevelT w="8200" h="38100"/>
            </a:sp3d>
          </p:spPr>
          <p:style>
            <a:lnRef idx="0"/>
            <a:fillRef idx="0"/>
            <a:effectRef idx="1"/>
            <a:fontRef idx="minor"/>
          </p:style>
          <p:txBody>
            <a:bodyPr numCol="1" spcCol="1440" lIns="76320" rIns="76320" tIns="76320" bIns="76320" anchor="ctr">
              <a:noAutofit/>
            </a:bodyPr>
            <a:p>
              <a:pPr algn="ctr" defTabSz="888840">
                <a:lnSpc>
                  <a:spcPct val="90000"/>
                </a:lnSpc>
                <a:spcAft>
                  <a:spcPts val="700"/>
                </a:spcAft>
                <a:tabLst>
                  <a:tab algn="l" pos="0"/>
                </a:tabLst>
              </a:pPr>
              <a:r>
                <a:rPr b="0" lang="pt" sz="2000" spc="-1" strike="noStrike">
                  <a:solidFill>
                    <a:schemeClr val="dk1"/>
                  </a:solidFill>
                  <a:latin typeface="Gill Sans MT"/>
                </a:rPr>
                <a:t>Inscreva-se em iskconeducation.org</a:t>
              </a:r>
              <a:endParaRPr b="0" lang="pt-BR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60" name=""/>
            <p:cNvSpPr/>
            <p:nvPr/>
          </p:nvSpPr>
          <p:spPr>
            <a:xfrm>
              <a:off x="3682080" y="2392560"/>
              <a:ext cx="666720" cy="638640"/>
            </a:xfrm>
            <a:prstGeom prst="rightArrow">
              <a:avLst>
                <a:gd name="adj1" fmla="val 60000"/>
                <a:gd name="adj2" fmla="val 50000"/>
              </a:avLst>
            </a:prstGeom>
            <a:gradFill rotWithShape="0">
              <a:gsLst>
                <a:gs pos="0">
                  <a:srgbClr val="f6dbe5"/>
                </a:gs>
                <a:gs pos="100000">
                  <a:srgbClr val="e98aae">
                    <a:alpha val="92000"/>
                  </a:srgbClr>
                </a:gs>
              </a:gsLst>
              <a:lin ang="5400000"/>
            </a:gradFill>
            <a:ln w="0">
              <a:noFill/>
            </a:ln>
          </p:spPr>
          <p:style>
            <a:lnRef idx="0"/>
            <a:fillRef idx="0"/>
            <a:effectRef idx="1"/>
            <a:fontRef idx="minor"/>
          </p:style>
          <p:txBody>
            <a:bodyPr numCol="1" spcCol="1440" lIns="0" rIns="0" tIns="0" bIns="0" anchor="ctr">
              <a:noAutofit/>
            </a:bodyPr>
            <a:p>
              <a:pPr algn="ctr" defTabSz="800280">
                <a:lnSpc>
                  <a:spcPct val="90000"/>
                </a:lnSpc>
                <a:spcAft>
                  <a:spcPts val="629"/>
                </a:spcAft>
                <a:tabLst>
                  <a:tab algn="l" pos="0"/>
                </a:tabLst>
              </a:pPr>
              <a:endParaRPr b="0" lang="en-GB" sz="1800" spc="-1" strike="noStrike">
                <a:solidFill>
                  <a:schemeClr val="dk1"/>
                </a:solidFill>
                <a:latin typeface="Gill Sans MT"/>
              </a:endParaRPr>
            </a:p>
          </p:txBody>
        </p:sp>
        <p:sp>
          <p:nvSpPr>
            <p:cNvPr id="161" name=""/>
            <p:cNvSpPr/>
            <p:nvPr/>
          </p:nvSpPr>
          <p:spPr>
            <a:xfrm>
              <a:off x="4547160" y="1939320"/>
              <a:ext cx="3146040" cy="1545120"/>
            </a:xfrm>
            <a:prstGeom prst="roundRect">
              <a:avLst>
                <a:gd name="adj" fmla="val 10000"/>
              </a:avLst>
            </a:prstGeom>
            <a:gradFill rotWithShape="0">
              <a:gsLst>
                <a:gs pos="0">
                  <a:srgbClr val="f3eafd"/>
                </a:gs>
                <a:gs pos="100000">
                  <a:srgbClr val="cd9cf7">
                    <a:alpha val="92000"/>
                  </a:srgbClr>
                </a:gs>
              </a:gsLst>
              <a:lin ang="5400000"/>
            </a:gradFill>
            <a:ln w="0">
              <a:noFill/>
            </a:ln>
            <a:scene3d>
              <a:camera prst="orthographicFront"/>
              <a:lightRig dir="t" rig="flat"/>
            </a:scene3d>
            <a:sp3d prstMaterial="dkEdge">
              <a:bevelT w="8200" h="38100"/>
            </a:sp3d>
          </p:spPr>
          <p:style>
            <a:lnRef idx="0"/>
            <a:fillRef idx="0"/>
            <a:effectRef idx="1"/>
            <a:fontRef idx="minor"/>
          </p:style>
          <p:txBody>
            <a:bodyPr numCol="1" spcCol="1440" lIns="76320" rIns="76320" tIns="76320" bIns="76320" anchor="ctr">
              <a:noAutofit/>
            </a:bodyPr>
            <a:p>
              <a:pPr algn="ctr" defTabSz="888840">
                <a:lnSpc>
                  <a:spcPct val="90000"/>
                </a:lnSpc>
                <a:spcAft>
                  <a:spcPts val="700"/>
                </a:spcAft>
                <a:tabLst>
                  <a:tab algn="l" pos="0"/>
                </a:tabLst>
              </a:pPr>
              <a:r>
                <a:rPr b="0" lang="pt" sz="2000" spc="-1" strike="noStrike">
                  <a:solidFill>
                    <a:schemeClr val="dk1"/>
                  </a:solidFill>
                  <a:latin typeface="Gill Sans MT"/>
                </a:rPr>
                <a:t>Receba aprovação em uma semana</a:t>
              </a:r>
              <a:endParaRPr b="0" lang="pt-BR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62" name=""/>
            <p:cNvSpPr/>
            <p:nvPr/>
          </p:nvSpPr>
          <p:spPr>
            <a:xfrm>
              <a:off x="7859520" y="2392560"/>
              <a:ext cx="667080" cy="638640"/>
            </a:xfrm>
            <a:prstGeom prst="rightArrow">
              <a:avLst>
                <a:gd name="adj1" fmla="val 60000"/>
                <a:gd name="adj2" fmla="val 50000"/>
              </a:avLst>
            </a:prstGeom>
            <a:gradFill rotWithShape="0">
              <a:gsLst>
                <a:gs pos="0">
                  <a:srgbClr val="f3eafd"/>
                </a:gs>
                <a:gs pos="100000">
                  <a:srgbClr val="cd9cf7">
                    <a:alpha val="92000"/>
                  </a:srgbClr>
                </a:gs>
              </a:gsLst>
              <a:lin ang="5400000"/>
            </a:gradFill>
            <a:ln w="0">
              <a:noFill/>
            </a:ln>
          </p:spPr>
          <p:style>
            <a:lnRef idx="0"/>
            <a:fillRef idx="0"/>
            <a:effectRef idx="1"/>
            <a:fontRef idx="minor"/>
          </p:style>
          <p:txBody>
            <a:bodyPr numCol="1" spcCol="1440" lIns="0" rIns="0" tIns="0" bIns="0" anchor="ctr">
              <a:noAutofit/>
            </a:bodyPr>
            <a:p>
              <a:pPr algn="ctr" defTabSz="800280">
                <a:lnSpc>
                  <a:spcPct val="90000"/>
                </a:lnSpc>
                <a:spcAft>
                  <a:spcPts val="629"/>
                </a:spcAft>
                <a:tabLst>
                  <a:tab algn="l" pos="0"/>
                </a:tabLst>
              </a:pPr>
              <a:endParaRPr b="0" lang="en-GB" sz="1800" spc="-1" strike="noStrike">
                <a:solidFill>
                  <a:schemeClr val="dk1"/>
                </a:solidFill>
                <a:latin typeface="Gill Sans MT"/>
              </a:endParaRPr>
            </a:p>
          </p:txBody>
        </p:sp>
        <p:sp>
          <p:nvSpPr>
            <p:cNvPr id="163" name=""/>
            <p:cNvSpPr/>
            <p:nvPr/>
          </p:nvSpPr>
          <p:spPr>
            <a:xfrm>
              <a:off x="8724240" y="1939320"/>
              <a:ext cx="3146400" cy="1545120"/>
            </a:xfrm>
            <a:prstGeom prst="roundRect">
              <a:avLst>
                <a:gd name="adj" fmla="val 10000"/>
              </a:avLst>
            </a:prstGeom>
            <a:gradFill rotWithShape="0">
              <a:gsLst>
                <a:gs pos="0">
                  <a:srgbClr val="dcd8e8"/>
                </a:gs>
                <a:gs pos="100000">
                  <a:srgbClr val="a295c6">
                    <a:alpha val="92000"/>
                  </a:srgbClr>
                </a:gs>
              </a:gsLst>
              <a:lin ang="5400000"/>
            </a:gradFill>
            <a:ln w="0">
              <a:noFill/>
            </a:ln>
            <a:scene3d>
              <a:camera prst="orthographicFront"/>
              <a:lightRig dir="t" rig="flat"/>
            </a:scene3d>
            <a:sp3d prstMaterial="dkEdge">
              <a:bevelT w="8200" h="38100"/>
            </a:sp3d>
          </p:spPr>
          <p:style>
            <a:lnRef idx="0"/>
            <a:fillRef idx="0"/>
            <a:effectRef idx="1"/>
            <a:fontRef idx="minor"/>
          </p:style>
          <p:txBody>
            <a:bodyPr numCol="1" spcCol="1440" lIns="76320" rIns="76320" tIns="76320" bIns="76320" anchor="ctr">
              <a:noAutofit/>
            </a:bodyPr>
            <a:p>
              <a:pPr algn="ctr" defTabSz="888840">
                <a:lnSpc>
                  <a:spcPct val="90000"/>
                </a:lnSpc>
                <a:spcAft>
                  <a:spcPts val="700"/>
                </a:spcAft>
                <a:tabLst>
                  <a:tab algn="l" pos="0"/>
                </a:tabLst>
              </a:pPr>
              <a:r>
                <a:rPr b="0" lang="pt" sz="2000" spc="-1" strike="noStrike">
                  <a:solidFill>
                    <a:schemeClr val="dk1"/>
                  </a:solidFill>
                  <a:latin typeface="Gill Sans MT"/>
                </a:rPr>
                <a:t>Comece a ensinar lote(s) BHAKTI VAIBHAVA dentro de um mês</a:t>
              </a:r>
              <a:endParaRPr b="0" lang="pt-BR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64" name=""/>
            <p:cNvSpPr/>
            <p:nvPr/>
          </p:nvSpPr>
          <p:spPr>
            <a:xfrm rot="5400000">
              <a:off x="9964440" y="3664440"/>
              <a:ext cx="666720" cy="638640"/>
            </a:xfrm>
            <a:prstGeom prst="rightArrow">
              <a:avLst>
                <a:gd name="adj1" fmla="val 60000"/>
                <a:gd name="adj2" fmla="val 50000"/>
              </a:avLst>
            </a:prstGeom>
            <a:gradFill rotWithShape="0">
              <a:gsLst>
                <a:gs pos="0">
                  <a:srgbClr val="dcd8e8"/>
                </a:gs>
                <a:gs pos="100000">
                  <a:srgbClr val="a295c6">
                    <a:alpha val="92000"/>
                  </a:srgbClr>
                </a:gs>
              </a:gsLst>
              <a:lin ang="5400000"/>
            </a:gradFill>
            <a:ln w="0">
              <a:noFill/>
            </a:ln>
          </p:spPr>
          <p:style>
            <a:lnRef idx="0"/>
            <a:fillRef idx="0"/>
            <a:effectRef idx="1"/>
            <a:fontRef idx="minor"/>
          </p:style>
          <p:txBody>
            <a:bodyPr numCol="1" spcCol="1440" lIns="129600" rIns="-45360" tIns="-129600" bIns="45360" anchor="ctr" rot="-5400000">
              <a:noAutofit/>
            </a:bodyPr>
            <a:p>
              <a:pPr algn="ctr" defTabSz="800280">
                <a:lnSpc>
                  <a:spcPct val="90000"/>
                </a:lnSpc>
                <a:spcAft>
                  <a:spcPts val="629"/>
                </a:spcAft>
                <a:tabLst>
                  <a:tab algn="l" pos="0"/>
                </a:tabLst>
              </a:pPr>
              <a:endParaRPr b="0" lang="en-GB" sz="1800" spc="-1" strike="noStrike">
                <a:solidFill>
                  <a:schemeClr val="dk1"/>
                </a:solidFill>
                <a:latin typeface="Gill Sans MT"/>
              </a:endParaRPr>
            </a:p>
          </p:txBody>
        </p:sp>
        <p:sp>
          <p:nvSpPr>
            <p:cNvPr id="165" name=""/>
            <p:cNvSpPr/>
            <p:nvPr/>
          </p:nvSpPr>
          <p:spPr>
            <a:xfrm>
              <a:off x="8724240" y="4515120"/>
              <a:ext cx="3146400" cy="1545120"/>
            </a:xfrm>
            <a:prstGeom prst="roundRect">
              <a:avLst>
                <a:gd name="adj" fmla="val 10000"/>
              </a:avLst>
            </a:prstGeom>
            <a:gradFill rotWithShape="0">
              <a:gsLst>
                <a:gs pos="0">
                  <a:srgbClr val="d5d8e5"/>
                </a:gs>
                <a:gs pos="100000">
                  <a:srgbClr val="929dc0">
                    <a:alpha val="92000"/>
                  </a:srgbClr>
                </a:gs>
              </a:gsLst>
              <a:lin ang="5400000"/>
            </a:gradFill>
            <a:ln w="0">
              <a:noFill/>
            </a:ln>
            <a:scene3d>
              <a:camera prst="orthographicFront"/>
              <a:lightRig dir="t" rig="flat"/>
            </a:scene3d>
            <a:sp3d prstMaterial="dkEdge">
              <a:bevelT w="8200" h="38100"/>
            </a:sp3d>
          </p:spPr>
          <p:style>
            <a:lnRef idx="0"/>
            <a:fillRef idx="0"/>
            <a:effectRef idx="1"/>
            <a:fontRef idx="minor"/>
          </p:style>
          <p:txBody>
            <a:bodyPr numCol="1" spcCol="1440" lIns="76320" rIns="76320" tIns="76320" bIns="76320" anchor="ctr">
              <a:noAutofit/>
            </a:bodyPr>
            <a:p>
              <a:pPr algn="ctr" defTabSz="888840">
                <a:lnSpc>
                  <a:spcPct val="90000"/>
                </a:lnSpc>
                <a:spcAft>
                  <a:spcPts val="700"/>
                </a:spcAft>
                <a:tabLst>
                  <a:tab algn="l" pos="0"/>
                </a:tabLst>
              </a:pPr>
              <a:r>
                <a:rPr b="0" lang="pt" sz="2000" spc="-1" strike="noStrike">
                  <a:solidFill>
                    <a:schemeClr val="dk1"/>
                  </a:solidFill>
                  <a:latin typeface="Gill Sans MT"/>
                </a:rPr>
                <a:t>Complete mais de 250 h de ensino (certifique-se de ensinar todos os 6 cantos do SB em 12 a 30 meses e envie um link de algumas gravações</a:t>
              </a:r>
              <a:endParaRPr b="0" lang="pt-BR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66" name=""/>
            <p:cNvSpPr/>
            <p:nvPr/>
          </p:nvSpPr>
          <p:spPr>
            <a:xfrm rot="10800000">
              <a:off x="7891560" y="4968720"/>
              <a:ext cx="666720" cy="638280"/>
            </a:xfrm>
            <a:prstGeom prst="rightArrow">
              <a:avLst>
                <a:gd name="adj1" fmla="val 60000"/>
                <a:gd name="adj2" fmla="val 50000"/>
              </a:avLst>
            </a:prstGeom>
            <a:gradFill rotWithShape="0">
              <a:gsLst>
                <a:gs pos="0">
                  <a:srgbClr val="d5d8e5"/>
                </a:gs>
                <a:gs pos="100000">
                  <a:srgbClr val="929dc0">
                    <a:alpha val="92000"/>
                  </a:srgbClr>
                </a:gs>
              </a:gsLst>
              <a:lin ang="5400000"/>
            </a:gradFill>
            <a:ln w="0">
              <a:noFill/>
            </a:ln>
          </p:spPr>
          <p:style>
            <a:lnRef idx="0"/>
            <a:fillRef idx="0"/>
            <a:effectRef idx="1"/>
            <a:fontRef idx="minor"/>
          </p:style>
          <p:txBody>
            <a:bodyPr numCol="1" spcCol="1440" lIns="175320" rIns="-175320" tIns="0" bIns="0" anchor="ctr" rot="10800000">
              <a:noAutofit/>
            </a:bodyPr>
            <a:p>
              <a:pPr algn="ctr" defTabSz="800280">
                <a:lnSpc>
                  <a:spcPct val="90000"/>
                </a:lnSpc>
                <a:spcAft>
                  <a:spcPts val="629"/>
                </a:spcAft>
                <a:tabLst>
                  <a:tab algn="l" pos="0"/>
                </a:tabLst>
              </a:pPr>
              <a:endParaRPr b="0" lang="en-GB" sz="1800" spc="-1" strike="noStrike">
                <a:solidFill>
                  <a:schemeClr val="dk1"/>
                </a:solidFill>
                <a:latin typeface="Gill Sans MT"/>
              </a:endParaRPr>
            </a:p>
          </p:txBody>
        </p:sp>
        <p:sp>
          <p:nvSpPr>
            <p:cNvPr id="167" name=""/>
            <p:cNvSpPr/>
            <p:nvPr/>
          </p:nvSpPr>
          <p:spPr>
            <a:xfrm>
              <a:off x="4547160" y="4515120"/>
              <a:ext cx="3146040" cy="1545120"/>
            </a:xfrm>
            <a:prstGeom prst="roundRect">
              <a:avLst>
                <a:gd name="adj" fmla="val 10000"/>
              </a:avLst>
            </a:prstGeom>
            <a:gradFill rotWithShape="0">
              <a:gsLst>
                <a:gs pos="0">
                  <a:srgbClr val="d8e0e3"/>
                </a:gs>
                <a:gs pos="100000">
                  <a:srgbClr val="9ab2bb">
                    <a:alpha val="92000"/>
                  </a:srgbClr>
                </a:gs>
              </a:gsLst>
              <a:lin ang="5400000"/>
            </a:gradFill>
            <a:ln w="0">
              <a:noFill/>
            </a:ln>
            <a:scene3d>
              <a:camera prst="orthographicFront"/>
              <a:lightRig dir="t" rig="flat"/>
            </a:scene3d>
            <a:sp3d prstMaterial="dkEdge">
              <a:bevelT w="8200" h="38100"/>
            </a:sp3d>
          </p:spPr>
          <p:style>
            <a:lnRef idx="0"/>
            <a:fillRef idx="0"/>
            <a:effectRef idx="1"/>
            <a:fontRef idx="minor"/>
          </p:style>
          <p:txBody>
            <a:bodyPr numCol="1" spcCol="1440" lIns="76320" rIns="76320" tIns="76320" bIns="76320" anchor="ctr">
              <a:noAutofit/>
            </a:bodyPr>
            <a:p>
              <a:pPr algn="ctr" defTabSz="888840">
                <a:lnSpc>
                  <a:spcPct val="90000"/>
                </a:lnSpc>
                <a:spcAft>
                  <a:spcPts val="700"/>
                </a:spcAft>
                <a:tabLst>
                  <a:tab algn="l" pos="0"/>
                </a:tabLst>
              </a:pPr>
              <a:r>
                <a:rPr b="0" lang="pt" sz="2000" spc="-1" strike="noStrike">
                  <a:solidFill>
                    <a:schemeClr val="dk1"/>
                  </a:solidFill>
                  <a:latin typeface="Gill Sans MT"/>
                </a:rPr>
                <a:t>Avaliação: Comparecer ao exame CB; Enviar redações OB; Carregar gravações de vídeo Sloka</a:t>
              </a:r>
              <a:endParaRPr b="0" lang="pt-BR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68" name=""/>
            <p:cNvSpPr/>
            <p:nvPr/>
          </p:nvSpPr>
          <p:spPr>
            <a:xfrm rot="10800000">
              <a:off x="3713760" y="4968720"/>
              <a:ext cx="667080" cy="638280"/>
            </a:xfrm>
            <a:prstGeom prst="rightArrow">
              <a:avLst>
                <a:gd name="adj1" fmla="val 60000"/>
                <a:gd name="adj2" fmla="val 50000"/>
              </a:avLst>
            </a:prstGeom>
            <a:gradFill rotWithShape="0">
              <a:gsLst>
                <a:gs pos="0">
                  <a:srgbClr val="d8e0e3"/>
                </a:gs>
                <a:gs pos="100000">
                  <a:srgbClr val="9ab2bb">
                    <a:alpha val="92000"/>
                  </a:srgbClr>
                </a:gs>
              </a:gsLst>
              <a:lin ang="5400000"/>
            </a:gradFill>
            <a:ln w="0">
              <a:noFill/>
            </a:ln>
          </p:spPr>
          <p:style>
            <a:lnRef idx="0"/>
            <a:fillRef idx="0"/>
            <a:effectRef idx="1"/>
            <a:fontRef idx="minor"/>
          </p:style>
          <p:txBody>
            <a:bodyPr numCol="1" spcCol="1440" lIns="175320" rIns="-175320" tIns="0" bIns="0" anchor="ctr" rot="10800000">
              <a:noAutofit/>
            </a:bodyPr>
            <a:p>
              <a:pPr algn="ctr" defTabSz="800280">
                <a:lnSpc>
                  <a:spcPct val="90000"/>
                </a:lnSpc>
                <a:spcAft>
                  <a:spcPts val="629"/>
                </a:spcAft>
                <a:tabLst>
                  <a:tab algn="l" pos="0"/>
                </a:tabLst>
              </a:pPr>
              <a:endParaRPr b="0" lang="en-GB" sz="1800" spc="-1" strike="noStrike">
                <a:solidFill>
                  <a:schemeClr val="dk1"/>
                </a:solidFill>
                <a:latin typeface="Gill Sans MT"/>
              </a:endParaRPr>
            </a:p>
          </p:txBody>
        </p:sp>
        <p:sp>
          <p:nvSpPr>
            <p:cNvPr id="169" name=""/>
            <p:cNvSpPr/>
            <p:nvPr/>
          </p:nvSpPr>
          <p:spPr>
            <a:xfrm>
              <a:off x="369360" y="4515120"/>
              <a:ext cx="3146400" cy="1545120"/>
            </a:xfrm>
            <a:prstGeom prst="roundRect">
              <a:avLst>
                <a:gd name="adj" fmla="val 10000"/>
              </a:avLst>
            </a:prstGeom>
            <a:gradFill rotWithShape="0">
              <a:gsLst>
                <a:gs pos="0">
                  <a:srgbClr val="f6dbe5"/>
                </a:gs>
                <a:gs pos="100000">
                  <a:srgbClr val="e98aae">
                    <a:alpha val="92000"/>
                  </a:srgbClr>
                </a:gs>
              </a:gsLst>
              <a:lin ang="5400000"/>
            </a:gradFill>
            <a:ln w="0">
              <a:noFill/>
            </a:ln>
            <a:scene3d>
              <a:camera prst="orthographicFront"/>
              <a:lightRig dir="t" rig="flat"/>
            </a:scene3d>
            <a:sp3d prstMaterial="dkEdge">
              <a:bevelT w="8200" h="38100"/>
            </a:sp3d>
          </p:spPr>
          <p:style>
            <a:lnRef idx="0"/>
            <a:fillRef idx="0"/>
            <a:effectRef idx="1"/>
            <a:fontRef idx="minor"/>
          </p:style>
          <p:txBody>
            <a:bodyPr numCol="1" spcCol="1440" lIns="76320" rIns="76320" tIns="76320" bIns="76320" anchor="ctr">
              <a:noAutofit/>
            </a:bodyPr>
            <a:p>
              <a:pPr algn="ctr" defTabSz="888840">
                <a:lnSpc>
                  <a:spcPct val="90000"/>
                </a:lnSpc>
                <a:spcAft>
                  <a:spcPts val="700"/>
                </a:spcAft>
                <a:tabLst>
                  <a:tab algn="l" pos="0"/>
                </a:tabLst>
              </a:pPr>
              <a:r>
                <a:rPr b="0" lang="pt" sz="2000" spc="-1" strike="noStrike">
                  <a:solidFill>
                    <a:schemeClr val="dk1"/>
                  </a:solidFill>
                  <a:latin typeface="Gill Sans MT"/>
                </a:rPr>
                <a:t>Receba o diploma BHAKTI-VAIBHAVA (certificado digital) em 30 dias</a:t>
              </a:r>
              <a:endParaRPr b="0" lang="pt-BR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PlaceHolder 1"/>
          <p:cNvSpPr>
            <a:spLocks noGrp="1"/>
          </p:cNvSpPr>
          <p:nvPr>
            <p:ph type="title"/>
          </p:nvPr>
        </p:nvSpPr>
        <p:spPr>
          <a:xfrm>
            <a:off x="1451520" y="1158840"/>
            <a:ext cx="9603000" cy="694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indent="0" defTabSz="914400">
              <a:lnSpc>
                <a:spcPct val="90000"/>
              </a:lnSpc>
              <a:buNone/>
            </a:pPr>
            <a:r>
              <a:rPr b="0" lang="pt" sz="3200" spc="-1" strike="noStrike" cap="all">
                <a:solidFill>
                  <a:schemeClr val="dk1"/>
                </a:solidFill>
                <a:latin typeface="Gill Sans MT"/>
              </a:rPr>
              <a:t>Recursos fornecidos</a:t>
            </a:r>
            <a:endParaRPr b="0" lang="pt" sz="3200" spc="-1" strike="noStrike">
              <a:solidFill>
                <a:schemeClr val="dk1"/>
              </a:solidFill>
              <a:latin typeface="Gill Sans MT"/>
            </a:endParaRPr>
          </a:p>
        </p:txBody>
      </p:sp>
      <p:sp>
        <p:nvSpPr>
          <p:cNvPr id="171" name="PlaceHolder 2"/>
          <p:cNvSpPr>
            <a:spLocks noGrp="1"/>
          </p:cNvSpPr>
          <p:nvPr>
            <p:ph/>
          </p:nvPr>
        </p:nvSpPr>
        <p:spPr>
          <a:xfrm>
            <a:off x="1451520" y="2015640"/>
            <a:ext cx="9603000" cy="36828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marL="228600" indent="-228600" defTabSz="91440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b="0" lang="pt" sz="2000" spc="-1" strike="noStrike">
                <a:solidFill>
                  <a:schemeClr val="dk1"/>
                </a:solidFill>
                <a:latin typeface="Gill Sans MT"/>
              </a:rPr>
              <a:t>Materiais para estudo e ensino na forma de:</a:t>
            </a:r>
            <a:endParaRPr b="0" lang="pt" sz="2000" spc="-1" strike="noStrike">
              <a:solidFill>
                <a:schemeClr val="dk1"/>
              </a:solidFill>
              <a:latin typeface="Gill Sans MT"/>
            </a:endParaRPr>
          </a:p>
          <a:p>
            <a:pPr lvl="1" marL="685800" indent="-228600" defTabSz="91440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b="0" lang="pt" sz="1800" spc="-1" strike="noStrike">
                <a:solidFill>
                  <a:schemeClr val="dk1"/>
                </a:solidFill>
                <a:latin typeface="Gill Sans MT"/>
              </a:rPr>
              <a:t>Guias de estudo;</a:t>
            </a:r>
            <a:endParaRPr b="0" lang="pt" sz="1800" spc="-1" strike="noStrike">
              <a:solidFill>
                <a:schemeClr val="dk1"/>
              </a:solidFill>
              <a:latin typeface="Gill Sans MT"/>
            </a:endParaRPr>
          </a:p>
          <a:p>
            <a:pPr lvl="1" marL="685800" indent="-228600" defTabSz="91440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b="0" lang="pt" sz="1800" spc="-1" strike="noStrike">
                <a:solidFill>
                  <a:schemeClr val="dk1"/>
                </a:solidFill>
                <a:latin typeface="Gill Sans MT"/>
              </a:rPr>
              <a:t>Bancos de perguntas;</a:t>
            </a:r>
            <a:endParaRPr b="0" lang="pt" sz="1800" spc="-1" strike="noStrike">
              <a:solidFill>
                <a:schemeClr val="dk1"/>
              </a:solidFill>
              <a:latin typeface="Gill Sans MT"/>
            </a:endParaRPr>
          </a:p>
          <a:p>
            <a:pPr lvl="1" marL="685800" indent="-228600" defTabSz="91440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b="0" lang="pt" sz="1800" spc="-1" strike="noStrike">
                <a:solidFill>
                  <a:schemeClr val="dk1"/>
                </a:solidFill>
                <a:latin typeface="Gill Sans MT"/>
              </a:rPr>
              <a:t>Manuais do Estudante;</a:t>
            </a:r>
            <a:endParaRPr b="0" lang="pt" sz="1800" spc="-1" strike="noStrike">
              <a:solidFill>
                <a:schemeClr val="dk1"/>
              </a:solidFill>
              <a:latin typeface="Gill Sans MT"/>
            </a:endParaRPr>
          </a:p>
          <a:p>
            <a:pPr lvl="1" marL="685800" indent="-228600" defTabSz="91440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b="0" lang="pt" sz="1800" spc="-1" strike="noStrike">
                <a:solidFill>
                  <a:schemeClr val="dk1"/>
                </a:solidFill>
                <a:latin typeface="Gill Sans MT"/>
              </a:rPr>
              <a:t>Aulas gravadas em áudio/vídeo de professores experientes;</a:t>
            </a:r>
            <a:endParaRPr b="0" lang="pt" sz="1800" spc="-1" strike="noStrike">
              <a:solidFill>
                <a:schemeClr val="dk1"/>
              </a:solidFill>
              <a:latin typeface="Gill Sans MT"/>
            </a:endParaRPr>
          </a:p>
          <a:p>
            <a:pPr lvl="1" marL="685800" indent="-228600" defTabSz="91440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b="0" lang="pt" sz="1800" spc="-1" strike="noStrike">
                <a:solidFill>
                  <a:schemeClr val="dk1"/>
                </a:solidFill>
                <a:latin typeface="Gill Sans MT"/>
              </a:rPr>
              <a:t>Orientação e Mentoria;</a:t>
            </a:r>
            <a:endParaRPr b="0" lang="pt" sz="1800" spc="-1" strike="noStrike">
              <a:solidFill>
                <a:schemeClr val="dk1"/>
              </a:solidFill>
              <a:latin typeface="Gill Sans MT"/>
            </a:endParaRPr>
          </a:p>
          <a:p>
            <a:pPr lvl="1" marL="685800" indent="-228600" defTabSz="91440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b="0" lang="pt" sz="1800" spc="-1" strike="noStrike">
                <a:solidFill>
                  <a:schemeClr val="dk1"/>
                </a:solidFill>
                <a:highlight>
                  <a:srgbClr val="ffff00"/>
                </a:highlight>
                <a:latin typeface="Gill Sans MT"/>
              </a:rPr>
              <a:t>TTC 1 e 2 online combinados: </a:t>
            </a:r>
            <a:r>
              <a:rPr b="0" lang="pt" sz="1800" spc="-1" strike="noStrike" u="sng">
                <a:solidFill>
                  <a:schemeClr val="dk1"/>
                </a:solidFill>
                <a:highlight>
                  <a:srgbClr val="ffff00"/>
                </a:highlight>
                <a:uFillTx/>
                <a:latin typeface="Gill Sans MT"/>
                <a:hlinkClick r:id="rId1"/>
              </a:rPr>
              <a:t>https://catuspathi.com/archives/1112</a:t>
            </a:r>
            <a:endParaRPr b="0" lang="pt" sz="1800" spc="-1" strike="noStrike">
              <a:solidFill>
                <a:schemeClr val="dk1"/>
              </a:solidFill>
              <a:latin typeface="Gill Sans MT"/>
            </a:endParaRPr>
          </a:p>
          <a:p>
            <a:pPr lvl="1" marL="685800" indent="-228600" defTabSz="91440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b="0" lang="pt" sz="1800" spc="-1" strike="noStrike">
                <a:solidFill>
                  <a:schemeClr val="dk1"/>
                </a:solidFill>
                <a:highlight>
                  <a:srgbClr val="ffff00"/>
                </a:highlight>
                <a:latin typeface="Gill Sans MT"/>
              </a:rPr>
              <a:t>Bhakti Sastri TTC on-line: </a:t>
            </a:r>
            <a:r>
              <a:rPr b="0" lang="pt" sz="1800" spc="-1" strike="noStrike" u="sng">
                <a:solidFill>
                  <a:schemeClr val="dk1"/>
                </a:solidFill>
                <a:highlight>
                  <a:srgbClr val="ffff00"/>
                </a:highlight>
                <a:uFillTx/>
                <a:latin typeface="Gill Sans MT"/>
                <a:hlinkClick r:id="rId2"/>
              </a:rPr>
              <a:t>https://catuspathi.com/archives/1202</a:t>
            </a:r>
            <a:r>
              <a:rPr b="0" lang="pt" sz="1800" spc="-1" strike="noStrike">
                <a:solidFill>
                  <a:schemeClr val="dk1"/>
                </a:solidFill>
                <a:latin typeface="Gill Sans MT"/>
              </a:rPr>
              <a:t> </a:t>
            </a:r>
            <a:endParaRPr b="0" lang="pt" sz="1800" spc="-1" strike="noStrike">
              <a:solidFill>
                <a:schemeClr val="dk1"/>
              </a:solidFill>
              <a:latin typeface="Gill Sans M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PlaceHolder 1"/>
          <p:cNvSpPr>
            <a:spLocks noGrp="1"/>
          </p:cNvSpPr>
          <p:nvPr>
            <p:ph type="title"/>
          </p:nvPr>
        </p:nvSpPr>
        <p:spPr>
          <a:xfrm>
            <a:off x="1440000" y="1080000"/>
            <a:ext cx="9603000" cy="694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indent="0" defTabSz="914400">
              <a:lnSpc>
                <a:spcPct val="90000"/>
              </a:lnSpc>
              <a:buNone/>
            </a:pPr>
            <a:r>
              <a:rPr b="0" lang="pt" sz="3200" spc="-1" strike="noStrike" cap="all">
                <a:solidFill>
                  <a:schemeClr val="dk1"/>
                </a:solidFill>
                <a:latin typeface="Gill Sans MT"/>
              </a:rPr>
              <a:t>RECURSOS para Bhakti-Sastri</a:t>
            </a:r>
            <a:endParaRPr b="0" lang="pt" sz="3200" spc="-1" strike="noStrike">
              <a:solidFill>
                <a:schemeClr val="dk1"/>
              </a:solidFill>
              <a:latin typeface="Gill Sans MT"/>
            </a:endParaRPr>
          </a:p>
        </p:txBody>
      </p:sp>
      <p:sp>
        <p:nvSpPr>
          <p:cNvPr id="173" name="PlaceHolder 2"/>
          <p:cNvSpPr>
            <a:spLocks noGrp="1"/>
          </p:cNvSpPr>
          <p:nvPr>
            <p:ph/>
          </p:nvPr>
        </p:nvSpPr>
        <p:spPr>
          <a:xfrm>
            <a:off x="0" y="1979280"/>
            <a:ext cx="12060000" cy="41407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marL="228600" indent="-228600" defTabSz="91440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b="0" lang="pt" sz="2000" spc="-1" strike="noStrike">
                <a:solidFill>
                  <a:schemeClr val="dk1"/>
                </a:solidFill>
                <a:latin typeface="Gill Sans MT"/>
              </a:rPr>
              <a:t>Todos os vídeos de Caitanya Caran Prabhu: </a:t>
            </a:r>
            <a:r>
              <a:rPr b="0" lang="pt" sz="2000" spc="-1" strike="noStrike" u="sng">
                <a:solidFill>
                  <a:schemeClr val="dk1"/>
                </a:solidFill>
                <a:uFillTx/>
                <a:latin typeface="Gill Sans MT"/>
                <a:hlinkClick r:id="rId1"/>
              </a:rPr>
              <a:t>https://bhakticourses.com/bhakti-sastri-course-material/</a:t>
            </a:r>
            <a:endParaRPr b="0" lang="pt" sz="2000" spc="-1" strike="noStrike">
              <a:solidFill>
                <a:schemeClr val="dk1"/>
              </a:solidFill>
              <a:latin typeface="Gill Sans MT"/>
            </a:endParaRPr>
          </a:p>
          <a:p>
            <a:pPr marL="228600" indent="-228600" defTabSz="91440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b="0" lang="pt" sz="2000" spc="-1" strike="noStrike">
                <a:solidFill>
                  <a:schemeClr val="dk1"/>
                </a:solidFill>
                <a:latin typeface="Gill Sans MT"/>
              </a:rPr>
              <a:t>Kit completo da ISKCON Chowpatty &amp; Catuspati</a:t>
            </a:r>
            <a:r>
              <a:rPr b="0" lang="pt" sz="1800" spc="-1" strike="noStrike" u="sng">
                <a:solidFill>
                  <a:schemeClr val="dk1"/>
                </a:solidFill>
                <a:uFillTx/>
                <a:latin typeface="Gill Sans MT"/>
                <a:hlinkClick r:id="rId2"/>
              </a:rPr>
              <a:t>https://drive.google.com/drive/folders/1198UHa1va8od4cuxL3_Ms3W4z3dGmzUI?usp=sharing</a:t>
            </a:r>
            <a:r>
              <a:rPr b="0" lang="pt" sz="1800" spc="-1" strike="noStrike" u="sng">
                <a:solidFill>
                  <a:schemeClr val="dk1"/>
                </a:solidFill>
                <a:uFillTx/>
                <a:latin typeface="Gill Sans MT"/>
                <a:hlinkClick r:id="rId3"/>
              </a:rPr>
              <a:t>https://iskcon1-my.sharepoint.com/:f:/g/personal/radhika_vallabha_rns_iskcon_net/EsheaFrESw1EqAKAwSZHKzQBShTBkqu86T9218f64BApqQ?e=M7lu1w</a:t>
            </a:r>
            <a:endParaRPr b="0" lang="pt" sz="1800" spc="-1" strike="noStrike">
              <a:solidFill>
                <a:schemeClr val="dk1"/>
              </a:solidFill>
              <a:latin typeface="Gill Sans MT"/>
            </a:endParaRPr>
          </a:p>
          <a:p>
            <a:pPr marL="228600" indent="-228600" defTabSz="91440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b="0" lang="pt" sz="2000" spc="-1" strike="noStrike">
                <a:solidFill>
                  <a:schemeClr val="dk1"/>
                </a:solidFill>
                <a:latin typeface="Gill Sans MT"/>
              </a:rPr>
              <a:t>Notas do Bhagavad Gita por Gauranga Priya Prabhu: </a:t>
            </a:r>
            <a:r>
              <a:rPr b="0" lang="pt" sz="2000" spc="-1" strike="noStrike" u="sng">
                <a:solidFill>
                  <a:schemeClr val="dk1"/>
                </a:solidFill>
                <a:uFillTx/>
                <a:latin typeface="Gill Sans MT"/>
                <a:hlinkClick r:id="rId4"/>
              </a:rPr>
              <a:t>https://ebooks.iskcondesiretree.com/index.php?q=f&amp;f=%2Fpdf%2FBhagvad_Gita_Notes_Complete_Gauranga_priya_prabhu</a:t>
            </a:r>
            <a:endParaRPr b="0" lang="pt" sz="2000" spc="-1" strike="noStrike">
              <a:solidFill>
                <a:schemeClr val="dk1"/>
              </a:solidFill>
              <a:latin typeface="Gill Sans MT"/>
            </a:endParaRPr>
          </a:p>
          <a:p>
            <a:pPr marL="228600" indent="-228600" defTabSz="91440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b="0" lang="pt" sz="2000" spc="-1" strike="noStrike">
                <a:solidFill>
                  <a:schemeClr val="dk1"/>
                </a:solidFill>
                <a:latin typeface="Gill Sans MT"/>
              </a:rPr>
              <a:t>Notas ISOPANISHAD de HG Urmila Mataji</a:t>
            </a:r>
            <a:r>
              <a:rPr b="0" lang="pt" sz="2000" spc="-1" strike="noStrike" u="sng">
                <a:solidFill>
                  <a:schemeClr val="dk1"/>
                </a:solidFill>
                <a:uFillTx/>
                <a:latin typeface="Gill Sans MT"/>
                <a:hlinkClick r:id="rId5"/>
              </a:rPr>
              <a:t>https://ebooks.iskcondesiretree.com/index.php?q=f&amp;f=%2Fpdf%2FHer_Grace_Urmila_Mataji%2FSri_Isopanishad</a:t>
            </a:r>
            <a:endParaRPr b="0" lang="pt" sz="2000" spc="-1" strike="noStrike">
              <a:solidFill>
                <a:schemeClr val="dk1"/>
              </a:solidFill>
              <a:latin typeface="Gill Sans MT"/>
            </a:endParaRPr>
          </a:p>
          <a:p>
            <a:pPr marL="228600" indent="-228600" defTabSz="91440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b="0" lang="pt" sz="2000" spc="-1" strike="noStrike">
                <a:solidFill>
                  <a:schemeClr val="dk1"/>
                </a:solidFill>
                <a:latin typeface="Gill Sans MT"/>
              </a:rPr>
              <a:t>Slides NOI: </a:t>
            </a:r>
            <a:r>
              <a:rPr b="0" lang="pt" sz="2000" spc="-1" strike="noStrike" u="sng">
                <a:solidFill>
                  <a:schemeClr val="dk1"/>
                </a:solidFill>
                <a:uFillTx/>
                <a:latin typeface="Gill Sans MT"/>
                <a:hlinkClick r:id="rId6"/>
              </a:rPr>
              <a:t>https://www.scribd.com/document/467007252/Study-Note-Nectar-of-Instruction-by-SGHD</a:t>
            </a:r>
            <a:endParaRPr b="0" lang="pt" sz="2000" spc="-1" strike="noStrike">
              <a:solidFill>
                <a:schemeClr val="dk1"/>
              </a:solidFill>
              <a:latin typeface="Gill Sans M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PlaceHolder 1"/>
          <p:cNvSpPr>
            <a:spLocks noGrp="1"/>
          </p:cNvSpPr>
          <p:nvPr>
            <p:ph type="title"/>
          </p:nvPr>
        </p:nvSpPr>
        <p:spPr>
          <a:xfrm>
            <a:off x="1451520" y="1158840"/>
            <a:ext cx="9603000" cy="694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indent="0" defTabSz="914400">
              <a:lnSpc>
                <a:spcPct val="90000"/>
              </a:lnSpc>
              <a:buNone/>
            </a:pPr>
            <a:r>
              <a:rPr b="0" lang="pt" sz="3200" spc="-1" strike="noStrike" cap="all">
                <a:solidFill>
                  <a:schemeClr val="dk1"/>
                </a:solidFill>
                <a:latin typeface="Gill Sans MT"/>
              </a:rPr>
              <a:t>RECURSOS para Bhakti-Sastri</a:t>
            </a:r>
            <a:endParaRPr b="0" lang="pt" sz="3200" spc="-1" strike="noStrike">
              <a:solidFill>
                <a:schemeClr val="dk1"/>
              </a:solidFill>
              <a:latin typeface="Gill Sans MT"/>
            </a:endParaRPr>
          </a:p>
        </p:txBody>
      </p:sp>
      <p:sp>
        <p:nvSpPr>
          <p:cNvPr id="175" name="PlaceHolder 2"/>
          <p:cNvSpPr>
            <a:spLocks noGrp="1"/>
          </p:cNvSpPr>
          <p:nvPr>
            <p:ph/>
          </p:nvPr>
        </p:nvSpPr>
        <p:spPr>
          <a:xfrm>
            <a:off x="1451520" y="2015640"/>
            <a:ext cx="9603000" cy="41407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 fontScale="92441"/>
          </a:bodyPr>
          <a:p>
            <a:pPr marL="228600" indent="-228600" defTabSz="91440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b="0" lang="pt" sz="2000" spc="-1" strike="noStrike">
                <a:solidFill>
                  <a:schemeClr val="dk1"/>
                </a:solidFill>
                <a:latin typeface="Gill Sans MT"/>
              </a:rPr>
              <a:t>Bancos de questões do Conselho de Exames da ISKCON;</a:t>
            </a:r>
            <a:endParaRPr b="0" lang="pt" sz="2000" spc="-1" strike="noStrike">
              <a:solidFill>
                <a:schemeClr val="dk1"/>
              </a:solidFill>
              <a:latin typeface="Gill Sans MT"/>
            </a:endParaRPr>
          </a:p>
          <a:p>
            <a:pPr marL="228600" indent="-228600" defTabSz="91440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b="0" lang="pt" sz="2000" spc="-1" strike="noStrike">
                <a:solidFill>
                  <a:schemeClr val="dk1"/>
                </a:solidFill>
                <a:latin typeface="Gill Sans MT"/>
              </a:rPr>
              <a:t>Manuais do Aluno de VIHE, MIHE;</a:t>
            </a:r>
            <a:endParaRPr b="0" lang="pt" sz="2000" spc="-1" strike="noStrike">
              <a:solidFill>
                <a:schemeClr val="dk1"/>
              </a:solidFill>
              <a:latin typeface="Gill Sans MT"/>
            </a:endParaRPr>
          </a:p>
          <a:p>
            <a:pPr marL="228600" indent="-228600" defTabSz="91440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b="0" lang="pt" sz="2000" spc="-1" strike="noStrike">
                <a:solidFill>
                  <a:schemeClr val="dk1"/>
                </a:solidFill>
                <a:latin typeface="Gill Sans MT"/>
              </a:rPr>
              <a:t>ISKCON Chowpatty BACE;</a:t>
            </a:r>
            <a:endParaRPr b="0" lang="pt" sz="2000" spc="-1" strike="noStrike">
              <a:solidFill>
                <a:schemeClr val="dk1"/>
              </a:solidFill>
              <a:latin typeface="Gill Sans MT"/>
            </a:endParaRPr>
          </a:p>
          <a:p>
            <a:pPr marL="228600" indent="-228600" defTabSz="91440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b="0" lang="pt" sz="2000" spc="-1" strike="noStrike">
                <a:solidFill>
                  <a:schemeClr val="dk1"/>
                </a:solidFill>
                <a:latin typeface="Gill Sans MT"/>
              </a:rPr>
              <a:t>Aulas de áudio de BG, ISO, NOD, NOI: </a:t>
            </a:r>
            <a:r>
              <a:rPr b="0" lang="pt" sz="2000" spc="-1" strike="noStrike" u="sng">
                <a:solidFill>
                  <a:schemeClr val="dk1"/>
                </a:solidFill>
                <a:uFillTx/>
                <a:latin typeface="Gill Sans MT"/>
                <a:hlinkClick r:id="rId1"/>
              </a:rPr>
              <a:t>https://audio.iskcondesiretree.com/index.php</a:t>
            </a:r>
            <a:r>
              <a:rPr b="0" lang="pt" sz="2000" spc="-1" strike="noStrike">
                <a:solidFill>
                  <a:schemeClr val="dk1"/>
                </a:solidFill>
                <a:latin typeface="Gill Sans MT"/>
              </a:rPr>
              <a:t> </a:t>
            </a:r>
            <a:endParaRPr b="0" lang="pt" sz="2000" spc="-1" strike="noStrike">
              <a:solidFill>
                <a:schemeClr val="dk1"/>
              </a:solidFill>
              <a:latin typeface="Gill Sans MT"/>
            </a:endParaRPr>
          </a:p>
          <a:p>
            <a:pPr marL="228600" indent="-228600" defTabSz="91440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b="0" lang="pt" sz="2000" spc="-1" strike="noStrike">
                <a:solidFill>
                  <a:schemeClr val="dk1"/>
                </a:solidFill>
                <a:latin typeface="Gill Sans MT"/>
              </a:rPr>
              <a:t>Gita Subodhini , Upadesamrita Subodhini, Isopanishad Suboidhini e Bhaktirasamrita Subodhini – Guias de estudo:</a:t>
            </a:r>
            <a:endParaRPr b="0" lang="pt" sz="2000" spc="-1" strike="noStrike">
              <a:solidFill>
                <a:schemeClr val="dk1"/>
              </a:solidFill>
              <a:latin typeface="Gill Sans MT"/>
            </a:endParaRPr>
          </a:p>
          <a:p>
            <a:pPr lvl="1" marL="685800" indent="-228600" defTabSz="91440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b="0" lang="pt" sz="1800" spc="-1" strike="noStrike" u="sng">
                <a:solidFill>
                  <a:schemeClr val="dk1"/>
                </a:solidFill>
                <a:uFillTx/>
                <a:latin typeface="Gill Sans MT"/>
                <a:hlinkClick r:id="rId2"/>
              </a:rPr>
              <a:t>https://gaurangadarshandas.com/gita-subodhini/</a:t>
            </a:r>
            <a:endParaRPr b="0" lang="pt" sz="1800" spc="-1" strike="noStrike">
              <a:solidFill>
                <a:schemeClr val="dk1"/>
              </a:solidFill>
              <a:latin typeface="Gill Sans MT"/>
            </a:endParaRPr>
          </a:p>
          <a:p>
            <a:pPr lvl="1" marL="685800" indent="-228600" defTabSz="91440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b="0" lang="pt" sz="1800" spc="-1" strike="noStrike" u="sng">
                <a:solidFill>
                  <a:schemeClr val="dk1"/>
                </a:solidFill>
                <a:uFillTx/>
                <a:latin typeface="Gill Sans MT"/>
                <a:hlinkClick r:id="rId3"/>
              </a:rPr>
              <a:t>https://gaurangadarshandas.com/books/more-subodhinis/</a:t>
            </a:r>
            <a:endParaRPr b="0" lang="pt" sz="1800" spc="-1" strike="noStrike">
              <a:solidFill>
                <a:schemeClr val="dk1"/>
              </a:solidFill>
              <a:latin typeface="Gill Sans MT"/>
            </a:endParaRPr>
          </a:p>
          <a:p>
            <a:pPr marL="228600" indent="-228600" defTabSz="91440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b="0" lang="pt" sz="2000" spc="-1" strike="noStrike">
                <a:solidFill>
                  <a:schemeClr val="dk1"/>
                </a:solidFill>
                <a:latin typeface="Gill Sans MT"/>
              </a:rPr>
              <a:t>Vídeo aulas de BG: </a:t>
            </a:r>
            <a:r>
              <a:rPr b="0" lang="pt" sz="2000" spc="-1" strike="noStrike" u="sng">
                <a:solidFill>
                  <a:schemeClr val="dk1"/>
                </a:solidFill>
                <a:uFillTx/>
                <a:latin typeface="Gill Sans MT"/>
                <a:hlinkClick r:id="rId4"/>
              </a:rPr>
              <a:t>https://www.youtube.com/playlist?list=PLhU9A87YV4gU-iNS_lHRXIOgz4GWiZHyO</a:t>
            </a:r>
            <a:endParaRPr b="0" lang="pt" sz="2000" spc="-1" strike="noStrike">
              <a:solidFill>
                <a:schemeClr val="dk1"/>
              </a:solidFill>
              <a:latin typeface="Gill Sans MT"/>
            </a:endParaRPr>
          </a:p>
          <a:p>
            <a:pPr indent="0" defTabSz="914400">
              <a:lnSpc>
                <a:spcPct val="120000"/>
              </a:lnSpc>
              <a:spcBef>
                <a:spcPts val="1001"/>
              </a:spcBef>
              <a:buNone/>
            </a:pPr>
            <a:endParaRPr b="0" lang="pt" sz="2000" spc="-1" strike="noStrike">
              <a:solidFill>
                <a:schemeClr val="dk1"/>
              </a:solidFill>
              <a:latin typeface="Gill Sans M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laceHolder 1"/>
          <p:cNvSpPr>
            <a:spLocks noGrp="1"/>
          </p:cNvSpPr>
          <p:nvPr>
            <p:ph type="title"/>
          </p:nvPr>
        </p:nvSpPr>
        <p:spPr>
          <a:xfrm>
            <a:off x="1451520" y="1158840"/>
            <a:ext cx="9603000" cy="694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indent="0" defTabSz="914400">
              <a:lnSpc>
                <a:spcPct val="90000"/>
              </a:lnSpc>
              <a:buNone/>
            </a:pPr>
            <a:r>
              <a:rPr b="0" lang="pt" sz="3200" spc="-1" strike="noStrike" cap="all">
                <a:solidFill>
                  <a:schemeClr val="dk1"/>
                </a:solidFill>
                <a:latin typeface="Gill Sans MT"/>
              </a:rPr>
              <a:t>RECURSOS para Bhakti Vaibhava</a:t>
            </a:r>
            <a:endParaRPr b="0" lang="pt" sz="3200" spc="-1" strike="noStrike">
              <a:solidFill>
                <a:schemeClr val="dk1"/>
              </a:solidFill>
              <a:latin typeface="Gill Sans MT"/>
            </a:endParaRPr>
          </a:p>
        </p:txBody>
      </p:sp>
      <p:sp>
        <p:nvSpPr>
          <p:cNvPr id="177" name="PlaceHolder 2"/>
          <p:cNvSpPr>
            <a:spLocks noGrp="1"/>
          </p:cNvSpPr>
          <p:nvPr>
            <p:ph/>
          </p:nvPr>
        </p:nvSpPr>
        <p:spPr>
          <a:xfrm>
            <a:off x="1451520" y="2015640"/>
            <a:ext cx="9603000" cy="3871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 fontScale="80949"/>
          </a:bodyPr>
          <a:p>
            <a:pPr marL="228600" indent="-228600" defTabSz="91440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b="0" lang="pt" sz="2000" spc="-1" strike="noStrike">
                <a:solidFill>
                  <a:schemeClr val="dk1"/>
                </a:solidFill>
                <a:latin typeface="Gill Sans MT"/>
              </a:rPr>
              <a:t>Bancos de perguntas do Conselho de Exames da ISKCON;</a:t>
            </a:r>
            <a:endParaRPr b="0" lang="pt" sz="2000" spc="-1" strike="noStrike">
              <a:solidFill>
                <a:schemeClr val="dk1"/>
              </a:solidFill>
              <a:latin typeface="Gill Sans MT"/>
            </a:endParaRPr>
          </a:p>
          <a:p>
            <a:pPr marL="228600" indent="-228600" defTabSz="91440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b="0" lang="pt" sz="2000" spc="-1" strike="noStrike">
                <a:solidFill>
                  <a:schemeClr val="dk1"/>
                </a:solidFill>
                <a:latin typeface="Gill Sans MT"/>
              </a:rPr>
              <a:t>Manuais do Aluno de VIHE/ MIHE / Bhaktivedanta Vidyapitha;</a:t>
            </a:r>
            <a:endParaRPr b="0" lang="pt" sz="2000" spc="-1" strike="noStrike">
              <a:solidFill>
                <a:schemeClr val="dk1"/>
              </a:solidFill>
              <a:latin typeface="Gill Sans MT"/>
            </a:endParaRPr>
          </a:p>
          <a:p>
            <a:pPr marL="228600" indent="-228600" defTabSz="91440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b="0" lang="pt" sz="2000" spc="-1" strike="noStrike">
                <a:solidFill>
                  <a:schemeClr val="dk1"/>
                </a:solidFill>
                <a:latin typeface="Gill Sans MT"/>
              </a:rPr>
              <a:t>Bancos de perguntas da ISKCON Chowpatty BACE;</a:t>
            </a:r>
            <a:endParaRPr b="0" lang="pt" sz="2000" spc="-1" strike="noStrike">
              <a:solidFill>
                <a:schemeClr val="dk1"/>
              </a:solidFill>
              <a:latin typeface="Gill Sans MT"/>
            </a:endParaRPr>
          </a:p>
          <a:p>
            <a:pPr marL="228600" indent="-228600" defTabSz="91440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b="0" lang="pt" sz="2000" spc="-1" strike="noStrike">
                <a:solidFill>
                  <a:schemeClr val="dk1"/>
                </a:solidFill>
                <a:latin typeface="Gill Sans MT"/>
              </a:rPr>
              <a:t>Áudios de aulas detalhadas do SB:</a:t>
            </a:r>
            <a:endParaRPr b="0" lang="pt" sz="2000" spc="-1" strike="noStrike">
              <a:solidFill>
                <a:schemeClr val="dk1"/>
              </a:solidFill>
              <a:latin typeface="Gill Sans MT"/>
            </a:endParaRPr>
          </a:p>
          <a:p>
            <a:pPr lvl="1" marL="685800" indent="-228600" defTabSz="91440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b="0" lang="pt" sz="1800" spc="-1" strike="noStrike" u="sng">
                <a:solidFill>
                  <a:schemeClr val="dk1"/>
                </a:solidFill>
                <a:uFillTx/>
                <a:latin typeface="Gill Sans MT"/>
                <a:hlinkClick r:id="rId1"/>
              </a:rPr>
              <a:t>https://audio.iskcondesiretree.com/index.php?q=f&amp;f=%2F06_-_More%2F00_-_ISKCON_GEV%2F02_-_Bhaktivedanta_Vidyapitha-Govardhan_Eco_Village</a:t>
            </a:r>
            <a:endParaRPr b="0" lang="pt" sz="1800" spc="-1" strike="noStrike">
              <a:solidFill>
                <a:schemeClr val="dk1"/>
              </a:solidFill>
              <a:latin typeface="Gill Sans MT"/>
            </a:endParaRPr>
          </a:p>
          <a:p>
            <a:pPr lvl="1" marL="685800" indent="-228600" defTabSz="91440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b="0" lang="pt" sz="1800" spc="-1" strike="noStrike" u="sng">
                <a:solidFill>
                  <a:schemeClr val="dk1"/>
                </a:solidFill>
                <a:uFillTx/>
                <a:latin typeface="Gill Sans MT"/>
                <a:hlinkClick r:id="rId2"/>
              </a:rPr>
              <a:t>https://audio.iskcondesiretree.com/index.php</a:t>
            </a:r>
            <a:endParaRPr b="0" lang="pt" sz="1800" spc="-1" strike="noStrike">
              <a:solidFill>
                <a:schemeClr val="dk1"/>
              </a:solidFill>
              <a:latin typeface="Gill Sans MT"/>
            </a:endParaRPr>
          </a:p>
          <a:p>
            <a:pPr marL="228600" indent="-228600" defTabSz="91440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b="0" lang="pt" sz="2000" spc="-1" strike="noStrike">
                <a:solidFill>
                  <a:schemeClr val="dk1"/>
                </a:solidFill>
                <a:latin typeface="Gill Sans MT"/>
              </a:rPr>
              <a:t>Áudios do Bhagavata Subodhini (primeiros quatro volumes):</a:t>
            </a:r>
            <a:endParaRPr b="0" lang="pt" sz="2000" spc="-1" strike="noStrike">
              <a:solidFill>
                <a:schemeClr val="dk1"/>
              </a:solidFill>
              <a:latin typeface="Gill Sans MT"/>
            </a:endParaRPr>
          </a:p>
          <a:p>
            <a:pPr lvl="1" marL="685800" indent="-228600" defTabSz="91440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b="0" lang="pt" sz="1800" spc="-1" strike="noStrike" u="sng">
                <a:solidFill>
                  <a:schemeClr val="dk1"/>
                </a:solidFill>
                <a:uFillTx/>
                <a:latin typeface="Gill Sans MT"/>
                <a:hlinkClick r:id="rId3"/>
              </a:rPr>
              <a:t>https://gaurangadarshandas.com/books/bhagavata-subodhini/</a:t>
            </a:r>
            <a:endParaRPr b="0" lang="pt" sz="1800" spc="-1" strike="noStrike">
              <a:solidFill>
                <a:schemeClr val="dk1"/>
              </a:solidFill>
              <a:latin typeface="Gill Sans MT"/>
            </a:endParaRPr>
          </a:p>
          <a:p>
            <a:pPr marL="228600" indent="-228600" defTabSz="91440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b="0" lang="pt" sz="2000" spc="-1" strike="noStrike">
                <a:solidFill>
                  <a:schemeClr val="dk1"/>
                </a:solidFill>
                <a:latin typeface="Gill Sans MT"/>
              </a:rPr>
              <a:t>Vídeos de visão geral completa do SB:</a:t>
            </a:r>
            <a:endParaRPr b="0" lang="pt" sz="2000" spc="-1" strike="noStrike">
              <a:solidFill>
                <a:schemeClr val="dk1"/>
              </a:solidFill>
              <a:latin typeface="Gill Sans MT"/>
            </a:endParaRPr>
          </a:p>
          <a:p>
            <a:pPr lvl="1" marL="685800" indent="-228600" defTabSz="91440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b="0" lang="pt" sz="1800" spc="-1" strike="noStrike" u="sng">
                <a:solidFill>
                  <a:schemeClr val="dk1"/>
                </a:solidFill>
                <a:uFillTx/>
                <a:latin typeface="Gill Sans MT"/>
                <a:hlinkClick r:id="rId4"/>
              </a:rPr>
              <a:t>https://www.youtube.com/playlist?list=PLhtmKWc6vRTBIyicMjjR2JcmTdUyb5gCv</a:t>
            </a:r>
            <a:endParaRPr b="0" lang="pt" sz="1800" spc="-1" strike="noStrike">
              <a:solidFill>
                <a:schemeClr val="dk1"/>
              </a:solidFill>
              <a:latin typeface="Gill Sans MT"/>
            </a:endParaRPr>
          </a:p>
          <a:p>
            <a:pPr indent="0" defTabSz="914400">
              <a:lnSpc>
                <a:spcPct val="120000"/>
              </a:lnSpc>
              <a:spcBef>
                <a:spcPts val="1001"/>
              </a:spcBef>
              <a:buNone/>
            </a:pPr>
            <a:endParaRPr b="0" lang="pt" sz="2000" spc="-1" strike="noStrike">
              <a:solidFill>
                <a:schemeClr val="dk1"/>
              </a:solidFill>
              <a:latin typeface="Gill Sans MT"/>
            </a:endParaRPr>
          </a:p>
          <a:p>
            <a:pPr indent="0" defTabSz="914400">
              <a:lnSpc>
                <a:spcPct val="120000"/>
              </a:lnSpc>
              <a:spcBef>
                <a:spcPts val="1001"/>
              </a:spcBef>
              <a:buNone/>
            </a:pPr>
            <a:endParaRPr b="0" lang="pt" sz="2000" spc="-1" strike="noStrike">
              <a:solidFill>
                <a:schemeClr val="dk1"/>
              </a:solidFill>
              <a:latin typeface="Gill Sans MT"/>
            </a:endParaRPr>
          </a:p>
          <a:p>
            <a:pPr indent="0" defTabSz="914400">
              <a:lnSpc>
                <a:spcPct val="120000"/>
              </a:lnSpc>
              <a:spcBef>
                <a:spcPts val="1001"/>
              </a:spcBef>
              <a:buNone/>
            </a:pPr>
            <a:endParaRPr b="0" lang="pt" sz="2000" spc="-1" strike="noStrike">
              <a:solidFill>
                <a:schemeClr val="dk1"/>
              </a:solidFill>
              <a:latin typeface="Gill Sans MT"/>
            </a:endParaRPr>
          </a:p>
          <a:p>
            <a:pPr indent="0" defTabSz="914400">
              <a:lnSpc>
                <a:spcPct val="120000"/>
              </a:lnSpc>
              <a:spcBef>
                <a:spcPts val="1001"/>
              </a:spcBef>
              <a:buNone/>
            </a:pPr>
            <a:endParaRPr b="0" lang="pt" sz="2000" spc="-1" strike="noStrike">
              <a:solidFill>
                <a:schemeClr val="dk1"/>
              </a:solidFill>
              <a:latin typeface="Gill Sans MT"/>
            </a:endParaRPr>
          </a:p>
          <a:p>
            <a:pPr indent="0" defTabSz="914400">
              <a:lnSpc>
                <a:spcPct val="120000"/>
              </a:lnSpc>
              <a:spcBef>
                <a:spcPts val="1001"/>
              </a:spcBef>
              <a:buNone/>
            </a:pPr>
            <a:endParaRPr b="0" lang="pt" sz="2000" spc="-1" strike="noStrike">
              <a:solidFill>
                <a:schemeClr val="dk1"/>
              </a:solidFill>
              <a:latin typeface="Gill Sans M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PlaceHolder 1"/>
          <p:cNvSpPr>
            <a:spLocks noGrp="1"/>
          </p:cNvSpPr>
          <p:nvPr>
            <p:ph type="title"/>
          </p:nvPr>
        </p:nvSpPr>
        <p:spPr>
          <a:xfrm>
            <a:off x="2417760" y="802440"/>
            <a:ext cx="8636760" cy="25412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0" anchor="b">
            <a:normAutofit/>
          </a:bodyPr>
          <a:p>
            <a:pPr indent="0" defTabSz="914400">
              <a:lnSpc>
                <a:spcPct val="90000"/>
              </a:lnSpc>
              <a:buNone/>
            </a:pPr>
            <a:r>
              <a:rPr b="1" lang="pt" sz="6600" spc="-1" strike="noStrike" cap="all">
                <a:solidFill>
                  <a:schemeClr val="dk1"/>
                </a:solidFill>
                <a:latin typeface="Gill Sans MT"/>
              </a:rPr>
              <a:t>Obrigado</a:t>
            </a:r>
            <a:endParaRPr b="0" lang="pt" sz="6600" spc="-1" strike="noStrike">
              <a:solidFill>
                <a:schemeClr val="dk1"/>
              </a:solidFill>
              <a:latin typeface="Gill Sans MT"/>
            </a:endParaRPr>
          </a:p>
        </p:txBody>
      </p:sp>
      <p:sp>
        <p:nvSpPr>
          <p:cNvPr id="179" name="PlaceHolder 2"/>
          <p:cNvSpPr>
            <a:spLocks noGrp="1"/>
          </p:cNvSpPr>
          <p:nvPr>
            <p:ph type="subTitle"/>
          </p:nvPr>
        </p:nvSpPr>
        <p:spPr>
          <a:xfrm>
            <a:off x="2417760" y="3531240"/>
            <a:ext cx="8636760" cy="9774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91440" bIns="91440" anchor="t">
            <a:noAutofit/>
          </a:bodyPr>
          <a:p>
            <a:pPr indent="0" algn="ctr">
              <a:buNone/>
            </a:pPr>
            <a:endParaRPr b="0" lang="pt-BR" sz="1800" spc="-1" strike="noStrike" cap="all">
              <a:solidFill>
                <a:schemeClr val="dk1"/>
              </a:solidFill>
              <a:latin typeface="Gill Sans M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1451520" y="1073880"/>
            <a:ext cx="9603000" cy="7794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indent="0" defTabSz="914400">
              <a:lnSpc>
                <a:spcPct val="90000"/>
              </a:lnSpc>
              <a:buNone/>
            </a:pPr>
            <a:r>
              <a:rPr b="0" lang="pt" sz="3200" spc="-1" strike="noStrike" cap="all">
                <a:solidFill>
                  <a:schemeClr val="dk1"/>
                </a:solidFill>
                <a:latin typeface="Gill Sans MT"/>
              </a:rPr>
              <a:t>Declaração do problema</a:t>
            </a:r>
            <a:endParaRPr b="0" lang="pt" sz="3200" spc="-1" strike="noStrike">
              <a:solidFill>
                <a:schemeClr val="dk1"/>
              </a:solidFill>
              <a:latin typeface="Gill Sans MT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228600" indent="-228600" defTabSz="91440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b="0" lang="pt" sz="2000" spc="-1" strike="noStrike">
                <a:solidFill>
                  <a:schemeClr val="dk1"/>
                </a:solidFill>
                <a:latin typeface="Gill Sans MT"/>
              </a:rPr>
              <a:t>Muito poucos Bhakti-Shastri (0,1% ~ 10.000) e Bhakti Vaibhava (0,025% ~ 400);</a:t>
            </a:r>
            <a:endParaRPr b="0" lang="pt" sz="2000" spc="-1" strike="noStrike">
              <a:solidFill>
                <a:schemeClr val="dk1"/>
              </a:solidFill>
              <a:latin typeface="Gill Sans MT"/>
            </a:endParaRPr>
          </a:p>
          <a:p>
            <a:pPr marL="228600" indent="-228600" defTabSz="91440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b="0" lang="pt" sz="2000" spc="-1" strike="noStrike">
                <a:solidFill>
                  <a:schemeClr val="dk1"/>
                </a:solidFill>
                <a:latin typeface="Gill Sans MT"/>
              </a:rPr>
              <a:t>Os líderes ativos, normalmente, não têm oportunidade de receber suas credenciais;</a:t>
            </a:r>
            <a:endParaRPr b="0" lang="pt" sz="2000" spc="-1" strike="noStrike">
              <a:solidFill>
                <a:schemeClr val="dk1"/>
              </a:solidFill>
              <a:latin typeface="Gill Sans MT"/>
            </a:endParaRPr>
          </a:p>
          <a:p>
            <a:pPr marL="228600" indent="-228600" defTabSz="91440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b="0" lang="pt" sz="2000" spc="-1" strike="noStrike">
                <a:solidFill>
                  <a:schemeClr val="dk1"/>
                </a:solidFill>
                <a:latin typeface="Gill Sans MT"/>
              </a:rPr>
              <a:t>A adoção em diferentes idiomas é limitada;</a:t>
            </a:r>
            <a:endParaRPr b="0" lang="pt" sz="2000" spc="-1" strike="noStrike">
              <a:solidFill>
                <a:schemeClr val="dk1"/>
              </a:solidFill>
              <a:latin typeface="Gill Sans MT"/>
            </a:endParaRPr>
          </a:p>
          <a:p>
            <a:pPr marL="228600" indent="-228600" defTabSz="91440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b="0" lang="pt" sz="2000" spc="-1" strike="noStrike">
                <a:solidFill>
                  <a:schemeClr val="dk1"/>
                </a:solidFill>
                <a:latin typeface="Gill Sans MT"/>
              </a:rPr>
              <a:t>Tornou-se uma espécie de sistema impessoal onde o devoto é orientado por um, mas estuda com outro devoto. É possível dar uma opção de convergência?</a:t>
            </a:r>
            <a:endParaRPr b="0" lang="pt" sz="2000" spc="-1" strike="noStrike">
              <a:solidFill>
                <a:schemeClr val="dk1"/>
              </a:solidFill>
              <a:latin typeface="Gill Sans MT"/>
            </a:endParaRPr>
          </a:p>
          <a:p>
            <a:pPr marL="228600" indent="-228600" defTabSz="91440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b="0" lang="pt" sz="2000" spc="-1" strike="noStrike">
                <a:solidFill>
                  <a:schemeClr val="dk1"/>
                </a:solidFill>
                <a:latin typeface="Gill Sans MT"/>
              </a:rPr>
              <a:t>A certificação poderia se tornar um processo natural do estudo dos livros de Srila Prabhupada?</a:t>
            </a:r>
            <a:endParaRPr b="0" lang="pt" sz="2000" spc="-1" strike="noStrike">
              <a:solidFill>
                <a:schemeClr val="dk1"/>
              </a:solidFill>
              <a:latin typeface="Gill Sans M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1451520" y="1073880"/>
            <a:ext cx="9603000" cy="7794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indent="0" defTabSz="914400">
              <a:lnSpc>
                <a:spcPct val="90000"/>
              </a:lnSpc>
              <a:buNone/>
            </a:pPr>
            <a:r>
              <a:rPr b="0" lang="pt" sz="3200" spc="-1" strike="noStrike" cap="all">
                <a:solidFill>
                  <a:schemeClr val="dk1"/>
                </a:solidFill>
                <a:latin typeface="Gill Sans MT"/>
              </a:rPr>
              <a:t>Passado, Presente e Futuro</a:t>
            </a:r>
            <a:endParaRPr b="0" lang="pt" sz="3200" spc="-1" strike="noStrike">
              <a:solidFill>
                <a:schemeClr val="dk1"/>
              </a:solidFill>
              <a:latin typeface="Gill Sans MT"/>
            </a:endParaRPr>
          </a:p>
        </p:txBody>
      </p:sp>
      <p:sp>
        <p:nvSpPr>
          <p:cNvPr id="129" name="PlaceHolder 2"/>
          <p:cNvSpPr>
            <a:spLocks noGrp="1"/>
          </p:cNvSpPr>
          <p:nvPr>
            <p:ph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 fontScale="93441" lnSpcReduction="10000"/>
          </a:bodyPr>
          <a:p>
            <a:pPr marL="228600" indent="-228600" defTabSz="91440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b="0" lang="pt" sz="2000" spc="-1" strike="noStrike">
                <a:solidFill>
                  <a:schemeClr val="dk1"/>
                </a:solidFill>
                <a:latin typeface="Gill Sans MT"/>
              </a:rPr>
              <a:t>Passado: Exame único em Sridham Mayapur na presença de Srila Prabhupada;</a:t>
            </a:r>
            <a:endParaRPr b="0" lang="pt" sz="2000" spc="-1" strike="noStrike">
              <a:solidFill>
                <a:schemeClr val="dk1"/>
              </a:solidFill>
              <a:latin typeface="Gill Sans MT"/>
            </a:endParaRPr>
          </a:p>
          <a:p>
            <a:pPr marL="228600" indent="-228600" defTabSz="91440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b="0" lang="pt" sz="2000" spc="-1" strike="noStrike">
                <a:solidFill>
                  <a:schemeClr val="dk1"/>
                </a:solidFill>
                <a:latin typeface="Gill Sans MT"/>
              </a:rPr>
              <a:t>Presente: Conduzido somente por institutos, principalmente, no local. E, recentemente, ofertas online por institutos. Requer um número mínimo de participação em palestras;</a:t>
            </a:r>
            <a:endParaRPr b="0" lang="pt" sz="2000" spc="-1" strike="noStrike">
              <a:solidFill>
                <a:schemeClr val="dk1"/>
              </a:solidFill>
              <a:latin typeface="Gill Sans MT"/>
            </a:endParaRPr>
          </a:p>
          <a:p>
            <a:pPr marL="228600" indent="-228600" defTabSz="91440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b="0" lang="pt" sz="2000" spc="-1" strike="noStrike">
                <a:solidFill>
                  <a:schemeClr val="dk1"/>
                </a:solidFill>
                <a:latin typeface="Gill Sans MT"/>
              </a:rPr>
              <a:t>Futuro:</a:t>
            </a:r>
            <a:endParaRPr b="0" lang="pt" sz="2000" spc="-1" strike="noStrike">
              <a:solidFill>
                <a:schemeClr val="dk1"/>
              </a:solidFill>
              <a:latin typeface="Gill Sans MT"/>
            </a:endParaRPr>
          </a:p>
          <a:p>
            <a:pPr lvl="1" marL="685800" indent="-228600" defTabSz="91440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b="0" lang="pt" sz="1800" spc="-1" strike="noStrike">
                <a:solidFill>
                  <a:schemeClr val="dk1"/>
                </a:solidFill>
                <a:latin typeface="Gill Sans MT"/>
              </a:rPr>
              <a:t>Institutos (participação em palestras);</a:t>
            </a:r>
            <a:endParaRPr b="0" lang="pt" sz="1800" spc="-1" strike="noStrike">
              <a:solidFill>
                <a:schemeClr val="dk1"/>
              </a:solidFill>
              <a:latin typeface="Gill Sans MT"/>
            </a:endParaRPr>
          </a:p>
          <a:p>
            <a:pPr lvl="1" marL="685800" indent="-228600" defTabSz="91440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b="0" lang="pt" sz="1800" spc="-1" strike="noStrike">
                <a:solidFill>
                  <a:schemeClr val="dk1"/>
                </a:solidFill>
                <a:latin typeface="Gill Sans MT"/>
              </a:rPr>
              <a:t>Estudar e ensinar (o professor principal não é obrigado a participar da aula, mas sim a ensinar);</a:t>
            </a:r>
            <a:endParaRPr b="0" lang="pt" sz="1800" spc="-1" strike="noStrike">
              <a:solidFill>
                <a:schemeClr val="dk1"/>
              </a:solidFill>
              <a:latin typeface="Gill Sans MT"/>
            </a:endParaRPr>
          </a:p>
          <a:p>
            <a:pPr lvl="1" marL="685800" indent="-228600" defTabSz="91440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b="0" lang="pt" sz="1800" spc="-1" strike="noStrike">
                <a:solidFill>
                  <a:schemeClr val="dk1"/>
                </a:solidFill>
                <a:latin typeface="Gill Sans MT"/>
              </a:rPr>
              <a:t>Reinstituir exames únicos (sem pré-requisitos, talvez, também, permitir exames orais para aqueles que são analfabetos);</a:t>
            </a:r>
            <a:endParaRPr b="0" lang="pt" sz="1800" spc="-1" strike="noStrike">
              <a:solidFill>
                <a:schemeClr val="dk1"/>
              </a:solidFill>
              <a:latin typeface="Gill Sans M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1451520" y="1073880"/>
            <a:ext cx="9603000" cy="7794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indent="0" defTabSz="914400">
              <a:lnSpc>
                <a:spcPct val="90000"/>
              </a:lnSpc>
              <a:buNone/>
            </a:pPr>
            <a:r>
              <a:rPr b="0" lang="pt" sz="3200" spc="-1" strike="noStrike" cap="all">
                <a:solidFill>
                  <a:schemeClr val="dk1"/>
                </a:solidFill>
                <a:latin typeface="Gill Sans MT"/>
              </a:rPr>
              <a:t>Propósito</a:t>
            </a:r>
            <a:endParaRPr b="0" lang="pt" sz="3200" spc="-1" strike="noStrike">
              <a:solidFill>
                <a:schemeClr val="dk1"/>
              </a:solidFill>
              <a:latin typeface="Gill Sans MT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228600" indent="-228600" defTabSz="91440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b="0" lang="pt" sz="2000" spc="-1" strike="noStrike">
                <a:solidFill>
                  <a:schemeClr val="dk1"/>
                </a:solidFill>
                <a:latin typeface="Gill Sans MT"/>
              </a:rPr>
              <a:t>Incentivar membros dedicados da ISKCON a estudar, ensinar e receber graus sástricos, com avaliações razoáveis, considerando sua antiguidade, experiência e contribuições para a comunidade da ISKCON.</a:t>
            </a:r>
            <a:endParaRPr b="0" lang="pt" sz="2000" spc="-1" strike="noStrike">
              <a:solidFill>
                <a:schemeClr val="dk1"/>
              </a:solidFill>
              <a:latin typeface="Gill Sans MT"/>
            </a:endParaRPr>
          </a:p>
          <a:p>
            <a:pPr marL="228600" indent="-228600" defTabSz="91440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b="0" lang="pt" sz="2000" spc="-1" strike="noStrike">
                <a:solidFill>
                  <a:schemeClr val="dk1"/>
                </a:solidFill>
                <a:latin typeface="Gill Sans MT"/>
              </a:rPr>
              <a:t>Quando os líderes e membros seniores estudam para se tornarem Bhakti-Sastri e Bhakti Vaibhava, eles, simultaneamente, organizam e ensinam, pelo menos, outros 8 devotos a seguir o mesmo programa que os alunos.</a:t>
            </a:r>
            <a:endParaRPr b="0" lang="pt" sz="2000" spc="-1" strike="noStrike">
              <a:solidFill>
                <a:schemeClr val="dk1"/>
              </a:solidFill>
              <a:latin typeface="Gill Sans M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1451520" y="1148400"/>
            <a:ext cx="9603000" cy="7052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defTabSz="914400">
              <a:lnSpc>
                <a:spcPct val="90000"/>
              </a:lnSpc>
              <a:buNone/>
            </a:pPr>
            <a:r>
              <a:rPr b="0" lang="pt" sz="3200" spc="-1" strike="noStrike" cap="all">
                <a:solidFill>
                  <a:schemeClr val="dk1"/>
                </a:solidFill>
                <a:latin typeface="Gill Sans MT"/>
              </a:rPr>
              <a:t>A quem se destina esse programa?</a:t>
            </a:r>
            <a:endParaRPr b="0" lang="pt" sz="3200" spc="-1" strike="noStrike">
              <a:solidFill>
                <a:schemeClr val="dk1"/>
              </a:solidFill>
              <a:latin typeface="Gill Sans MT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228600" indent="-228600" defTabSz="91440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b="0" lang="pt" sz="2000" spc="-1" strike="noStrike">
                <a:solidFill>
                  <a:schemeClr val="dk1"/>
                </a:solidFill>
                <a:latin typeface="Gill Sans MT"/>
              </a:rPr>
              <a:t>Aqueles que têm gosto e experiência em estudo e pregação, mas não podem reservar tempo para se inscrever em um curso de graduação sástrica de longo prazo, como Bhakti-Sastri ou Bhakti-Vaibhava, como:</a:t>
            </a:r>
            <a:endParaRPr b="0" lang="pt" sz="2000" spc="-1" strike="noStrike">
              <a:solidFill>
                <a:schemeClr val="dk1"/>
              </a:solidFill>
              <a:latin typeface="Gill Sans MT"/>
            </a:endParaRPr>
          </a:p>
          <a:p>
            <a:pPr lvl="1" marL="685800" indent="-228600" defTabSz="91440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b="0" lang="pt" sz="1800" spc="-1" strike="noStrike">
                <a:solidFill>
                  <a:schemeClr val="dk1"/>
                </a:solidFill>
                <a:latin typeface="Gill Sans MT"/>
              </a:rPr>
              <a:t>Gerentes da ISKCON (como presidentes de templos, diretores, etc.);</a:t>
            </a:r>
            <a:endParaRPr b="0" lang="pt" sz="1800" spc="-1" strike="noStrike">
              <a:solidFill>
                <a:schemeClr val="dk1"/>
              </a:solidFill>
              <a:latin typeface="Gill Sans MT"/>
            </a:endParaRPr>
          </a:p>
          <a:p>
            <a:pPr lvl="1" marL="685800" indent="-228600" defTabSz="91440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b="0" lang="pt" sz="1800" spc="-1" strike="noStrike">
                <a:solidFill>
                  <a:schemeClr val="dk1"/>
                </a:solidFill>
                <a:latin typeface="Gill Sans MT"/>
              </a:rPr>
              <a:t>Líderes de Congregação;</a:t>
            </a:r>
            <a:endParaRPr b="0" lang="pt" sz="1800" spc="-1" strike="noStrike">
              <a:solidFill>
                <a:schemeClr val="dk1"/>
              </a:solidFill>
              <a:latin typeface="Gill Sans MT"/>
            </a:endParaRPr>
          </a:p>
          <a:p>
            <a:pPr lvl="1" marL="685800" indent="-228600" defTabSz="91440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b="0" lang="pt" sz="1800" spc="-1" strike="noStrike">
                <a:solidFill>
                  <a:schemeClr val="dk1"/>
                </a:solidFill>
                <a:latin typeface="Gill Sans MT"/>
              </a:rPr>
              <a:t>Pregadores experientes;</a:t>
            </a:r>
            <a:endParaRPr b="0" lang="pt" sz="1800" spc="-1" strike="noStrike">
              <a:solidFill>
                <a:schemeClr val="dk1"/>
              </a:solidFill>
              <a:latin typeface="Gill Sans MT"/>
            </a:endParaRPr>
          </a:p>
          <a:p>
            <a:pPr marL="228600" indent="-228600" defTabSz="91440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b="0" lang="pt" sz="2000" spc="-1" strike="noStrike">
                <a:solidFill>
                  <a:schemeClr val="dk1"/>
                </a:solidFill>
                <a:latin typeface="Gill Sans MT"/>
              </a:rPr>
              <a:t>O gestor inscrito nesse programa seria considerado o “Professor Líder”.</a:t>
            </a:r>
            <a:endParaRPr b="0" lang="pt" sz="2000" spc="-1" strike="noStrike">
              <a:solidFill>
                <a:schemeClr val="dk1"/>
              </a:solidFill>
              <a:latin typeface="Gill Sans M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1451520" y="1158840"/>
            <a:ext cx="9603000" cy="694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defTabSz="914400">
              <a:lnSpc>
                <a:spcPct val="90000"/>
              </a:lnSpc>
              <a:buNone/>
            </a:pPr>
            <a:r>
              <a:rPr b="0" lang="pt" sz="3200" spc="-1" strike="noStrike" cap="all">
                <a:solidFill>
                  <a:schemeClr val="dk1"/>
                </a:solidFill>
                <a:latin typeface="Gill Sans MT"/>
              </a:rPr>
              <a:t>Como funciona?</a:t>
            </a:r>
            <a:endParaRPr b="0" lang="pt" sz="3200" spc="-1" strike="noStrike">
              <a:solidFill>
                <a:schemeClr val="dk1"/>
              </a:solidFill>
              <a:latin typeface="Gill Sans MT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/>
          </p:nvPr>
        </p:nvSpPr>
        <p:spPr>
          <a:xfrm>
            <a:off x="1451520" y="2015640"/>
            <a:ext cx="9603000" cy="40104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 fontScale="68456"/>
          </a:bodyPr>
          <a:p>
            <a:pPr indent="0" defTabSz="914400">
              <a:lnSpc>
                <a:spcPct val="12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pt" sz="2000" spc="-1" strike="noStrike">
                <a:solidFill>
                  <a:schemeClr val="dk1"/>
                </a:solidFill>
                <a:latin typeface="Gill Sans MT"/>
              </a:rPr>
              <a:t>O Professor Líder:</a:t>
            </a:r>
            <a:endParaRPr b="0" lang="pt" sz="2000" spc="-1" strike="noStrike">
              <a:solidFill>
                <a:schemeClr val="dk1"/>
              </a:solidFill>
              <a:latin typeface="Gill Sans MT"/>
            </a:endParaRPr>
          </a:p>
          <a:p>
            <a:pPr marL="228600" indent="-228600" defTabSz="91440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  <a:tabLst>
                <a:tab algn="l" pos="0"/>
              </a:tabLst>
            </a:pPr>
            <a:r>
              <a:rPr b="0" lang="pt" sz="2000" spc="-1" strike="noStrike">
                <a:solidFill>
                  <a:schemeClr val="dk1"/>
                </a:solidFill>
                <a:latin typeface="Gill Sans MT"/>
              </a:rPr>
              <a:t>Ensina, sistematicamente, os livros de Srila Prabhupada por um número mínimo de horas por semana/mês, para um grupo registrado de alunos Bhakti-Sastri / Bhakti Vaibhava;</a:t>
            </a:r>
            <a:endParaRPr b="0" lang="pt" sz="2000" spc="-1" strike="noStrike">
              <a:solidFill>
                <a:schemeClr val="dk1"/>
              </a:solidFill>
              <a:latin typeface="Gill Sans MT"/>
            </a:endParaRPr>
          </a:p>
          <a:p>
            <a:pPr marL="228600" indent="-228600" defTabSz="91440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  <a:tabLst>
                <a:tab algn="l" pos="0"/>
              </a:tabLst>
            </a:pPr>
            <a:r>
              <a:rPr b="0" lang="pt" sz="2000" spc="-1" strike="noStrike">
                <a:solidFill>
                  <a:schemeClr val="dk1"/>
                </a:solidFill>
                <a:latin typeface="Gill Sans MT"/>
              </a:rPr>
              <a:t>Estuda, sistematicamente, os livros de Srila Prabhupada por um número mínimo de horas por semana/mês (por meio do qual o ensino acontece efetivamente);</a:t>
            </a:r>
            <a:endParaRPr b="0" lang="pt" sz="2000" spc="-1" strike="noStrike">
              <a:solidFill>
                <a:schemeClr val="dk1"/>
              </a:solidFill>
              <a:latin typeface="Gill Sans MT"/>
            </a:endParaRPr>
          </a:p>
          <a:p>
            <a:pPr marL="228600" indent="-228600" defTabSz="91440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  <a:tabLst>
                <a:tab algn="l" pos="0"/>
              </a:tabLst>
            </a:pPr>
            <a:r>
              <a:rPr b="0" lang="pt" sz="2000" spc="-1" strike="noStrike">
                <a:solidFill>
                  <a:schemeClr val="dk1"/>
                </a:solidFill>
                <a:latin typeface="Gill Sans MT"/>
              </a:rPr>
              <a:t>Passa por uma avaliação simplificada para o grau que está cursando;</a:t>
            </a:r>
            <a:endParaRPr b="0" lang="pt" sz="2000" spc="-1" strike="noStrike">
              <a:solidFill>
                <a:schemeClr val="dk1"/>
              </a:solidFill>
              <a:latin typeface="Gill Sans MT"/>
            </a:endParaRPr>
          </a:p>
          <a:p>
            <a:pPr marL="228600" indent="-228600" defTabSz="91440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  <a:tabLst>
                <a:tab algn="l" pos="0"/>
              </a:tabLst>
            </a:pPr>
            <a:r>
              <a:rPr b="0" lang="pt" sz="2000" spc="-1" strike="noStrike">
                <a:solidFill>
                  <a:schemeClr val="dk1"/>
                </a:solidFill>
                <a:latin typeface="Gill Sans MT"/>
              </a:rPr>
              <a:t>Está isento de frequentar o curso regular (150/450 horas etc.) conduzido por um facilitador Bhakti-Sastri/Bhakti- Vaibhava aprovado. O curso de treinamento de professores (TTC) da ISKCON é opcional em vez de sua experiência de pregação;</a:t>
            </a:r>
            <a:endParaRPr b="0" lang="pt" sz="2000" spc="-1" strike="noStrike">
              <a:solidFill>
                <a:schemeClr val="dk1"/>
              </a:solidFill>
              <a:latin typeface="Gill Sans MT"/>
            </a:endParaRPr>
          </a:p>
          <a:p>
            <a:pPr marL="228600" indent="-228600" defTabSz="91440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  <a:tabLst>
                <a:tab algn="l" pos="0"/>
              </a:tabLst>
            </a:pPr>
            <a:r>
              <a:rPr b="0" lang="pt" sz="2000" spc="-1" strike="noStrike">
                <a:solidFill>
                  <a:schemeClr val="dk1"/>
                </a:solidFill>
                <a:latin typeface="Gill Sans MT"/>
              </a:rPr>
              <a:t>Envia relatórios a um mentor que representa o Ministério da Educação da ISKCON;</a:t>
            </a:r>
            <a:endParaRPr b="0" lang="pt" sz="2000" spc="-1" strike="noStrike">
              <a:solidFill>
                <a:schemeClr val="dk1"/>
              </a:solidFill>
              <a:latin typeface="Gill Sans MT"/>
            </a:endParaRPr>
          </a:p>
          <a:p>
            <a:pPr marL="228600" indent="-228600" defTabSz="91440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  <a:tabLst>
                <a:tab algn="l" pos="0"/>
              </a:tabLst>
            </a:pPr>
            <a:r>
              <a:rPr b="0" lang="pt" sz="2000" spc="-1" strike="noStrike">
                <a:solidFill>
                  <a:schemeClr val="dk1"/>
                </a:solidFill>
                <a:latin typeface="Gill Sans MT"/>
              </a:rPr>
              <a:t>Forneça uma carta de referência, de uma autoridade da ISKCON, mencionando sua experiência em pregação/gerenciamento/serviço.</a:t>
            </a:r>
            <a:endParaRPr b="0" lang="pt" sz="2000" spc="-1" strike="noStrike">
              <a:solidFill>
                <a:schemeClr val="dk1"/>
              </a:solidFill>
              <a:latin typeface="Gill Sans MT"/>
            </a:endParaRPr>
          </a:p>
          <a:p>
            <a:pPr indent="0" defTabSz="914400">
              <a:lnSpc>
                <a:spcPct val="12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pt" sz="2000" spc="-1" strike="noStrike">
              <a:solidFill>
                <a:schemeClr val="dk1"/>
              </a:solidFill>
              <a:latin typeface="Gill Sans M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1451520" y="1158840"/>
            <a:ext cx="9603000" cy="694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indent="0" algn="ctr" defTabSz="914400">
              <a:lnSpc>
                <a:spcPct val="90000"/>
              </a:lnSpc>
              <a:buNone/>
            </a:pPr>
            <a:r>
              <a:rPr b="0" lang="pt" sz="3200" spc="-1" strike="noStrike" cap="all">
                <a:solidFill>
                  <a:schemeClr val="dk1"/>
                </a:solidFill>
                <a:latin typeface="Gill Sans MT"/>
              </a:rPr>
              <a:t>Avaliações BHAKTI sastri</a:t>
            </a:r>
            <a:endParaRPr b="0" lang="pt" sz="3200" spc="-1" strike="noStrike">
              <a:solidFill>
                <a:schemeClr val="dk1"/>
              </a:solidFill>
              <a:latin typeface="Gill Sans MT"/>
            </a:endParaRPr>
          </a:p>
        </p:txBody>
      </p:sp>
      <p:sp>
        <p:nvSpPr>
          <p:cNvPr id="137" name="Content Placeholder 2"/>
          <p:cNvSpPr/>
          <p:nvPr/>
        </p:nvSpPr>
        <p:spPr>
          <a:xfrm>
            <a:off x="6730560" y="2134080"/>
            <a:ext cx="4614120" cy="3710520"/>
          </a:xfrm>
          <a:prstGeom prst="rect">
            <a:avLst/>
          </a:prstGeom>
          <a:solidFill>
            <a:srgbClr val="ffc00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 defTabSz="914400">
              <a:lnSpc>
                <a:spcPct val="12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pt" sz="1800" spc="-1" strike="noStrike">
                <a:solidFill>
                  <a:schemeClr val="dk1"/>
                </a:solidFill>
                <a:latin typeface="Gill Sans MT"/>
              </a:rPr>
              <a:t>Para os ALUNOS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 defTabSz="91440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  <a:tabLst>
                <a:tab algn="l" pos="0"/>
              </a:tabLst>
            </a:pPr>
            <a:r>
              <a:rPr b="0" lang="pt" sz="1800" spc="-1" strike="noStrike">
                <a:solidFill>
                  <a:schemeClr val="dk1"/>
                </a:solidFill>
                <a:latin typeface="Gill Sans MT"/>
              </a:rPr>
              <a:t>Ouvindo mais de 150 horas de aulas.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 defTabSz="91440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  <a:tabLst>
                <a:tab algn="l" pos="0"/>
              </a:tabLst>
            </a:pPr>
            <a:r>
              <a:rPr b="0" lang="pt" sz="1800" spc="-1" strike="noStrike">
                <a:solidFill>
                  <a:schemeClr val="dk1"/>
                </a:solidFill>
                <a:latin typeface="Gill Sans MT"/>
              </a:rPr>
              <a:t>Avaliação de livro fechado: 5.000. palavras </a:t>
            </a:r>
            <a:r>
              <a:rPr b="0" lang="pt" sz="1400" spc="-1" strike="noStrike">
                <a:solidFill>
                  <a:schemeClr val="dk1"/>
                </a:solidFill>
                <a:latin typeface="Gill Sans MT"/>
              </a:rPr>
              <a:t>(na forma de perguntas de resposta curta ou dissertativas/MCQs).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 defTabSz="91440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  <a:tabLst>
                <a:tab algn="l" pos="0"/>
              </a:tabLst>
            </a:pPr>
            <a:r>
              <a:rPr b="0" lang="pt" sz="1800" spc="-1" strike="noStrike">
                <a:solidFill>
                  <a:schemeClr val="dk1"/>
                </a:solidFill>
                <a:latin typeface="Gill Sans MT"/>
              </a:rPr>
              <a:t>Ensaios de livro aberto - 5000 palavras.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 defTabSz="91440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  <a:tabLst>
                <a:tab algn="l" pos="0"/>
              </a:tabLst>
            </a:pPr>
            <a:r>
              <a:rPr b="0" lang="pt" sz="1800" spc="-1" strike="noStrike">
                <a:solidFill>
                  <a:schemeClr val="dk1"/>
                </a:solidFill>
                <a:latin typeface="Gill Sans MT"/>
              </a:rPr>
              <a:t>Slokas para memorização – 45.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8" name="Content Placeholder 2"/>
          <p:cNvSpPr/>
          <p:nvPr/>
        </p:nvSpPr>
        <p:spPr>
          <a:xfrm>
            <a:off x="360000" y="2146320"/>
            <a:ext cx="5933880" cy="3710520"/>
          </a:xfrm>
          <a:prstGeom prst="rect">
            <a:avLst/>
          </a:prstGeom>
          <a:solidFill>
            <a:srgbClr val="ffc00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 defTabSz="914400">
              <a:lnSpc>
                <a:spcPct val="12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pt" sz="1800" spc="-1" strike="noStrike">
                <a:solidFill>
                  <a:schemeClr val="dk1"/>
                </a:solidFill>
                <a:latin typeface="Gill Sans MT"/>
              </a:rPr>
              <a:t>Para o PROFESSOR PRINCIPAL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 defTabSz="914400">
              <a:lnSpc>
                <a:spcPct val="10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  <a:tabLst>
                <a:tab algn="l" pos="0"/>
              </a:tabLst>
            </a:pPr>
            <a:r>
              <a:rPr b="0" lang="pt" sz="1800" spc="-1" strike="noStrike">
                <a:solidFill>
                  <a:schemeClr val="dk1"/>
                </a:solidFill>
                <a:latin typeface="Gill Sans MT"/>
              </a:rPr>
              <a:t>Ensino de mais de 75 horas em todos os 4 livros (BG, NOI, NOD, ISO) – em um ou vários lotes.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 defTabSz="914400">
              <a:lnSpc>
                <a:spcPct val="10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  <a:tabLst>
                <a:tab algn="l" pos="0"/>
              </a:tabLst>
            </a:pPr>
            <a:r>
              <a:rPr b="0" lang="pt" sz="1800" spc="-1" strike="noStrike">
                <a:solidFill>
                  <a:schemeClr val="dk1"/>
                </a:solidFill>
                <a:latin typeface="Gill Sans MT"/>
              </a:rPr>
              <a:t>Avaliação sem consulta: Testes de uma hora para cada um dos 6 módulos realizados em conjunto ou separadamente, conforme a preferência do candidato.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 defTabSz="914400">
              <a:lnSpc>
                <a:spcPct val="10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  <a:tabLst>
                <a:tab algn="l" pos="0"/>
              </a:tabLst>
            </a:pPr>
            <a:r>
              <a:rPr b="0" lang="pt" sz="1800" spc="-1" strike="noStrike">
                <a:solidFill>
                  <a:schemeClr val="dk1"/>
                </a:solidFill>
                <a:latin typeface="Gill Sans MT"/>
              </a:rPr>
              <a:t>Ensaios de livro aberto - 2500 palavras.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 defTabSz="914400">
              <a:lnSpc>
                <a:spcPct val="10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  <a:tabLst>
                <a:tab algn="l" pos="0"/>
              </a:tabLst>
            </a:pPr>
            <a:r>
              <a:rPr b="0" lang="pt" sz="1800" spc="-1" strike="noStrike">
                <a:solidFill>
                  <a:schemeClr val="dk1"/>
                </a:solidFill>
                <a:latin typeface="Gill Sans MT"/>
              </a:rPr>
              <a:t>Gravação em vídeo de mais de 20 slokas com significados.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 defTabSz="914400">
              <a:lnSpc>
                <a:spcPct val="10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  <a:tabLst>
                <a:tab algn="l" pos="0"/>
              </a:tabLst>
            </a:pPr>
            <a:r>
              <a:rPr b="0" lang="pt" sz="1800" spc="-1" strike="noStrike">
                <a:solidFill>
                  <a:schemeClr val="dk1"/>
                </a:solidFill>
                <a:latin typeface="Gill Sans MT"/>
              </a:rPr>
              <a:t>Gravação em vídeo de 2 horas de Ensino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1451520" y="1158840"/>
            <a:ext cx="9603000" cy="694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 fontScale="93740"/>
          </a:bodyPr>
          <a:p>
            <a:pPr indent="0" algn="ctr" defTabSz="914400">
              <a:lnSpc>
                <a:spcPct val="90000"/>
              </a:lnSpc>
              <a:buNone/>
            </a:pPr>
            <a:r>
              <a:rPr b="0" lang="pt" sz="3200" spc="-1" strike="noStrike" cap="all">
                <a:solidFill>
                  <a:schemeClr val="dk1"/>
                </a:solidFill>
                <a:latin typeface="Gill Sans MT"/>
              </a:rPr>
              <a:t>Programa de estudo e ensino BHAKTI sastri</a:t>
            </a:r>
            <a:endParaRPr b="0" lang="pt" sz="3200" spc="-1" strike="noStrike">
              <a:solidFill>
                <a:schemeClr val="dk1"/>
              </a:solidFill>
              <a:latin typeface="Gill Sans MT"/>
            </a:endParaRPr>
          </a:p>
        </p:txBody>
      </p:sp>
      <p:grpSp>
        <p:nvGrpSpPr>
          <p:cNvPr id="140" name="Diagram 4"/>
          <p:cNvGrpSpPr/>
          <p:nvPr/>
        </p:nvGrpSpPr>
        <p:grpSpPr>
          <a:xfrm>
            <a:off x="540000" y="1903320"/>
            <a:ext cx="11520000" cy="4161960"/>
            <a:chOff x="540000" y="1903320"/>
            <a:chExt cx="11520000" cy="4161960"/>
          </a:xfrm>
        </p:grpSpPr>
        <p:sp>
          <p:nvSpPr>
            <p:cNvPr id="141" name=""/>
            <p:cNvSpPr/>
            <p:nvPr/>
          </p:nvSpPr>
          <p:spPr>
            <a:xfrm>
              <a:off x="540000" y="1903320"/>
              <a:ext cx="11520000" cy="4161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pt-BR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2" name=""/>
            <p:cNvSpPr/>
            <p:nvPr/>
          </p:nvSpPr>
          <p:spPr>
            <a:xfrm>
              <a:off x="874800" y="1903320"/>
              <a:ext cx="2922840" cy="1560240"/>
            </a:xfrm>
            <a:prstGeom prst="roundRect">
              <a:avLst>
                <a:gd name="adj" fmla="val 10000"/>
              </a:avLst>
            </a:prstGeom>
            <a:gradFill rotWithShape="0">
              <a:gsLst>
                <a:gs pos="0">
                  <a:srgbClr val="f6dbe5"/>
                </a:gs>
                <a:gs pos="100000">
                  <a:srgbClr val="e98aae">
                    <a:alpha val="92000"/>
                  </a:srgbClr>
                </a:gs>
              </a:gsLst>
              <a:lin ang="5400000"/>
            </a:gradFill>
            <a:ln w="0">
              <a:noFill/>
            </a:ln>
            <a:scene3d>
              <a:camera prst="orthographicFront"/>
              <a:lightRig dir="t" rig="flat"/>
            </a:scene3d>
            <a:sp3d prstMaterial="dkEdge">
              <a:bevelT w="8200" h="38100"/>
            </a:sp3d>
          </p:spPr>
          <p:style>
            <a:lnRef idx="0"/>
            <a:fillRef idx="0"/>
            <a:effectRef idx="1"/>
            <a:fontRef idx="minor"/>
          </p:style>
          <p:txBody>
            <a:bodyPr numCol="1" spcCol="1440" lIns="76320" rIns="76320" tIns="76320" bIns="76320" anchor="ctr">
              <a:noAutofit/>
            </a:bodyPr>
            <a:p>
              <a:pPr algn="ctr" defTabSz="888840">
                <a:lnSpc>
                  <a:spcPct val="90000"/>
                </a:lnSpc>
                <a:spcAft>
                  <a:spcPts val="700"/>
                </a:spcAft>
                <a:tabLst>
                  <a:tab algn="l" pos="0"/>
                </a:tabLst>
              </a:pPr>
              <a:r>
                <a:rPr b="0" lang="pt" sz="2000" spc="-1" strike="noStrike">
                  <a:solidFill>
                    <a:schemeClr val="dk1"/>
                  </a:solidFill>
                  <a:latin typeface="Gill Sans MT"/>
                </a:rPr>
                <a:t>Inscreva-se em iskconeducation.org</a:t>
              </a:r>
              <a:endParaRPr b="0" lang="pt-BR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3" name=""/>
            <p:cNvSpPr/>
            <p:nvPr/>
          </p:nvSpPr>
          <p:spPr>
            <a:xfrm>
              <a:off x="3992760" y="2360880"/>
              <a:ext cx="619200" cy="644760"/>
            </a:xfrm>
            <a:prstGeom prst="rightArrow">
              <a:avLst>
                <a:gd name="adj1" fmla="val 60000"/>
                <a:gd name="adj2" fmla="val 50000"/>
              </a:avLst>
            </a:prstGeom>
            <a:gradFill rotWithShape="0">
              <a:gsLst>
                <a:gs pos="0">
                  <a:srgbClr val="f6dbe5"/>
                </a:gs>
                <a:gs pos="100000">
                  <a:srgbClr val="e98aae">
                    <a:alpha val="92000"/>
                  </a:srgbClr>
                </a:gs>
              </a:gsLst>
              <a:lin ang="5400000"/>
            </a:gradFill>
            <a:ln w="0">
              <a:noFill/>
            </a:ln>
          </p:spPr>
          <p:style>
            <a:lnRef idx="0"/>
            <a:fillRef idx="0"/>
            <a:effectRef idx="1"/>
            <a:fontRef idx="minor"/>
          </p:style>
          <p:txBody>
            <a:bodyPr numCol="1" spcCol="1440" lIns="0" rIns="0" tIns="0" bIns="0" anchor="ctr">
              <a:noAutofit/>
            </a:bodyPr>
            <a:p>
              <a:pPr algn="ctr" defTabSz="800280">
                <a:lnSpc>
                  <a:spcPct val="90000"/>
                </a:lnSpc>
                <a:spcAft>
                  <a:spcPts val="629"/>
                </a:spcAft>
                <a:tabLst>
                  <a:tab algn="l" pos="0"/>
                </a:tabLst>
              </a:pPr>
              <a:endParaRPr b="0" lang="en-GB" sz="1800" spc="-1" strike="noStrike">
                <a:solidFill>
                  <a:schemeClr val="dk1"/>
                </a:solidFill>
                <a:latin typeface="Gill Sans MT"/>
              </a:endParaRPr>
            </a:p>
          </p:txBody>
        </p:sp>
        <p:sp>
          <p:nvSpPr>
            <p:cNvPr id="144" name=""/>
            <p:cNvSpPr/>
            <p:nvPr/>
          </p:nvSpPr>
          <p:spPr>
            <a:xfrm>
              <a:off x="4838760" y="1903320"/>
              <a:ext cx="2922840" cy="1560240"/>
            </a:xfrm>
            <a:prstGeom prst="roundRect">
              <a:avLst>
                <a:gd name="adj" fmla="val 10000"/>
              </a:avLst>
            </a:prstGeom>
            <a:gradFill rotWithShape="0">
              <a:gsLst>
                <a:gs pos="0">
                  <a:srgbClr val="f3eafd"/>
                </a:gs>
                <a:gs pos="100000">
                  <a:srgbClr val="cd9cf7">
                    <a:alpha val="92000"/>
                  </a:srgbClr>
                </a:gs>
              </a:gsLst>
              <a:lin ang="5400000"/>
            </a:gradFill>
            <a:ln w="0">
              <a:noFill/>
            </a:ln>
            <a:scene3d>
              <a:camera prst="orthographicFront"/>
              <a:lightRig dir="t" rig="flat"/>
            </a:scene3d>
            <a:sp3d prstMaterial="dkEdge">
              <a:bevelT w="8200" h="38100"/>
            </a:sp3d>
          </p:spPr>
          <p:style>
            <a:lnRef idx="0"/>
            <a:fillRef idx="0"/>
            <a:effectRef idx="1"/>
            <a:fontRef idx="minor"/>
          </p:style>
          <p:txBody>
            <a:bodyPr numCol="1" spcCol="1440" lIns="76320" rIns="76320" tIns="76320" bIns="76320" anchor="ctr">
              <a:noAutofit/>
            </a:bodyPr>
            <a:p>
              <a:pPr algn="ctr" defTabSz="888840">
                <a:lnSpc>
                  <a:spcPct val="90000"/>
                </a:lnSpc>
                <a:spcAft>
                  <a:spcPts val="700"/>
                </a:spcAft>
                <a:tabLst>
                  <a:tab algn="l" pos="0"/>
                </a:tabLst>
              </a:pPr>
              <a:r>
                <a:rPr b="0" lang="pt" sz="2000" spc="-1" strike="noStrike">
                  <a:solidFill>
                    <a:schemeClr val="dk1"/>
                  </a:solidFill>
                  <a:latin typeface="Gill Sans MT"/>
                </a:rPr>
                <a:t>Receba aprovação </a:t>
              </a:r>
              <a:br>
                <a:rPr sz="2000"/>
              </a:br>
              <a:r>
                <a:rPr b="0" lang="pt" sz="2000" spc="-1" strike="noStrike">
                  <a:solidFill>
                    <a:schemeClr val="dk1"/>
                  </a:solidFill>
                  <a:latin typeface="Gill Sans MT"/>
                </a:rPr>
                <a:t>em uma semana</a:t>
              </a:r>
              <a:endParaRPr b="0" lang="pt-BR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5" name=""/>
            <p:cNvSpPr/>
            <p:nvPr/>
          </p:nvSpPr>
          <p:spPr>
            <a:xfrm>
              <a:off x="7956720" y="2360880"/>
              <a:ext cx="619560" cy="644760"/>
            </a:xfrm>
            <a:prstGeom prst="rightArrow">
              <a:avLst>
                <a:gd name="adj1" fmla="val 60000"/>
                <a:gd name="adj2" fmla="val 50000"/>
              </a:avLst>
            </a:prstGeom>
            <a:gradFill rotWithShape="0">
              <a:gsLst>
                <a:gs pos="0">
                  <a:srgbClr val="f3eafd"/>
                </a:gs>
                <a:gs pos="100000">
                  <a:srgbClr val="cd9cf7">
                    <a:alpha val="92000"/>
                  </a:srgbClr>
                </a:gs>
              </a:gsLst>
              <a:lin ang="5400000"/>
            </a:gradFill>
            <a:ln w="0">
              <a:noFill/>
            </a:ln>
          </p:spPr>
          <p:style>
            <a:lnRef idx="0"/>
            <a:fillRef idx="0"/>
            <a:effectRef idx="1"/>
            <a:fontRef idx="minor"/>
          </p:style>
          <p:txBody>
            <a:bodyPr numCol="1" spcCol="1440" lIns="0" rIns="0" tIns="0" bIns="0" anchor="ctr">
              <a:noAutofit/>
            </a:bodyPr>
            <a:p>
              <a:pPr algn="ctr" defTabSz="800280">
                <a:lnSpc>
                  <a:spcPct val="90000"/>
                </a:lnSpc>
                <a:spcAft>
                  <a:spcPts val="629"/>
                </a:spcAft>
                <a:tabLst>
                  <a:tab algn="l" pos="0"/>
                </a:tabLst>
              </a:pPr>
              <a:endParaRPr b="0" lang="en-GB" sz="1800" spc="-1" strike="noStrike">
                <a:solidFill>
                  <a:schemeClr val="dk1"/>
                </a:solidFill>
                <a:latin typeface="Gill Sans MT"/>
              </a:endParaRPr>
            </a:p>
          </p:txBody>
        </p:sp>
        <p:sp>
          <p:nvSpPr>
            <p:cNvPr id="146" name=""/>
            <p:cNvSpPr/>
            <p:nvPr/>
          </p:nvSpPr>
          <p:spPr>
            <a:xfrm>
              <a:off x="8802360" y="1903320"/>
              <a:ext cx="2922840" cy="1560240"/>
            </a:xfrm>
            <a:prstGeom prst="roundRect">
              <a:avLst>
                <a:gd name="adj" fmla="val 10000"/>
              </a:avLst>
            </a:prstGeom>
            <a:gradFill rotWithShape="0">
              <a:gsLst>
                <a:gs pos="0">
                  <a:srgbClr val="dcd8e8"/>
                </a:gs>
                <a:gs pos="100000">
                  <a:srgbClr val="a295c6">
                    <a:alpha val="92000"/>
                  </a:srgbClr>
                </a:gs>
              </a:gsLst>
              <a:lin ang="5400000"/>
            </a:gradFill>
            <a:ln w="0">
              <a:noFill/>
            </a:ln>
            <a:scene3d>
              <a:camera prst="orthographicFront"/>
              <a:lightRig dir="t" rig="flat"/>
            </a:scene3d>
            <a:sp3d prstMaterial="dkEdge">
              <a:bevelT w="8200" h="38100"/>
            </a:sp3d>
          </p:spPr>
          <p:style>
            <a:lnRef idx="0"/>
            <a:fillRef idx="0"/>
            <a:effectRef idx="1"/>
            <a:fontRef idx="minor"/>
          </p:style>
          <p:txBody>
            <a:bodyPr numCol="1" spcCol="1440" lIns="76320" rIns="76320" tIns="76320" bIns="76320" anchor="ctr">
              <a:noAutofit/>
            </a:bodyPr>
            <a:p>
              <a:pPr algn="ctr" defTabSz="888840">
                <a:lnSpc>
                  <a:spcPct val="90000"/>
                </a:lnSpc>
                <a:spcAft>
                  <a:spcPts val="700"/>
                </a:spcAft>
                <a:tabLst>
                  <a:tab algn="l" pos="0"/>
                </a:tabLst>
              </a:pPr>
              <a:r>
                <a:rPr b="0" lang="pt" sz="2000" spc="-1" strike="noStrike">
                  <a:solidFill>
                    <a:schemeClr val="dk1"/>
                  </a:solidFill>
                  <a:latin typeface="Gill Sans MT"/>
                </a:rPr>
                <a:t>Comece a ensinar o(s) lote(s) de BHAKTI-SASTRI em um mês</a:t>
              </a:r>
              <a:endParaRPr b="0" lang="pt-BR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7" name=""/>
            <p:cNvSpPr/>
            <p:nvPr/>
          </p:nvSpPr>
          <p:spPr>
            <a:xfrm rot="5400000">
              <a:off x="9954720" y="3646440"/>
              <a:ext cx="619560" cy="644760"/>
            </a:xfrm>
            <a:prstGeom prst="rightArrow">
              <a:avLst>
                <a:gd name="adj1" fmla="val 60000"/>
                <a:gd name="adj2" fmla="val 50000"/>
              </a:avLst>
            </a:prstGeom>
            <a:gradFill rotWithShape="0">
              <a:gsLst>
                <a:gs pos="0">
                  <a:srgbClr val="dcd8e8"/>
                </a:gs>
                <a:gs pos="100000">
                  <a:srgbClr val="a295c6">
                    <a:alpha val="92000"/>
                  </a:srgbClr>
                </a:gs>
              </a:gsLst>
              <a:lin ang="5400000"/>
            </a:gradFill>
            <a:ln w="0">
              <a:noFill/>
            </a:ln>
          </p:spPr>
          <p:style>
            <a:lnRef idx="0"/>
            <a:fillRef idx="0"/>
            <a:effectRef idx="1"/>
            <a:fontRef idx="minor"/>
          </p:style>
          <p:txBody>
            <a:bodyPr numCol="1" spcCol="1440" lIns="109800" rIns="-65520" tIns="-109800" bIns="65520" anchor="ctr" rot="-5400000">
              <a:noAutofit/>
            </a:bodyPr>
            <a:p>
              <a:pPr algn="ctr" defTabSz="800280">
                <a:lnSpc>
                  <a:spcPct val="90000"/>
                </a:lnSpc>
                <a:spcAft>
                  <a:spcPts val="629"/>
                </a:spcAft>
                <a:tabLst>
                  <a:tab algn="l" pos="0"/>
                </a:tabLst>
              </a:pPr>
              <a:endParaRPr b="0" lang="en-GB" sz="1800" spc="-1" strike="noStrike">
                <a:solidFill>
                  <a:schemeClr val="dk1"/>
                </a:solidFill>
                <a:latin typeface="Gill Sans MT"/>
              </a:endParaRPr>
            </a:p>
          </p:txBody>
        </p:sp>
        <p:sp>
          <p:nvSpPr>
            <p:cNvPr id="148" name=""/>
            <p:cNvSpPr/>
            <p:nvPr/>
          </p:nvSpPr>
          <p:spPr>
            <a:xfrm>
              <a:off x="8802360" y="4504680"/>
              <a:ext cx="2922840" cy="1560240"/>
            </a:xfrm>
            <a:prstGeom prst="roundRect">
              <a:avLst>
                <a:gd name="adj" fmla="val 10000"/>
              </a:avLst>
            </a:prstGeom>
            <a:gradFill rotWithShape="0">
              <a:gsLst>
                <a:gs pos="0">
                  <a:srgbClr val="d5d8e5"/>
                </a:gs>
                <a:gs pos="100000">
                  <a:srgbClr val="929dc0">
                    <a:alpha val="92000"/>
                  </a:srgbClr>
                </a:gs>
              </a:gsLst>
              <a:lin ang="5400000"/>
            </a:gradFill>
            <a:ln w="0">
              <a:noFill/>
            </a:ln>
            <a:scene3d>
              <a:camera prst="orthographicFront"/>
              <a:lightRig dir="t" rig="flat"/>
            </a:scene3d>
            <a:sp3d prstMaterial="dkEdge">
              <a:bevelT w="8200" h="38100"/>
            </a:sp3d>
          </p:spPr>
          <p:style>
            <a:lnRef idx="0"/>
            <a:fillRef idx="0"/>
            <a:effectRef idx="1"/>
            <a:fontRef idx="minor"/>
          </p:style>
          <p:txBody>
            <a:bodyPr numCol="1" spcCol="1440" lIns="76320" rIns="76320" tIns="76320" bIns="76320" anchor="ctr">
              <a:noAutofit/>
            </a:bodyPr>
            <a:p>
              <a:pPr algn="ctr" defTabSz="888840">
                <a:lnSpc>
                  <a:spcPct val="90000"/>
                </a:lnSpc>
                <a:spcAft>
                  <a:spcPts val="700"/>
                </a:spcAft>
                <a:tabLst>
                  <a:tab algn="l" pos="0"/>
                </a:tabLst>
              </a:pPr>
              <a:r>
                <a:rPr b="0" lang="pt" sz="2000" spc="-1" strike="noStrike">
                  <a:solidFill>
                    <a:schemeClr val="dk1"/>
                  </a:solidFill>
                  <a:latin typeface="Gill Sans MT"/>
                </a:rPr>
                <a:t>Complete mais de 100 horas de ensino (todos os 4 livros - BG, ISO, NOD, NOI) - em 6 a 18 meses e envie um link de algumas gravações</a:t>
              </a:r>
              <a:endParaRPr b="0" lang="pt-BR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9" name=""/>
            <p:cNvSpPr/>
            <p:nvPr/>
          </p:nvSpPr>
          <p:spPr>
            <a:xfrm rot="10800000">
              <a:off x="7988400" y="4963320"/>
              <a:ext cx="619200" cy="644760"/>
            </a:xfrm>
            <a:prstGeom prst="rightArrow">
              <a:avLst>
                <a:gd name="adj1" fmla="val 60000"/>
                <a:gd name="adj2" fmla="val 50000"/>
              </a:avLst>
            </a:prstGeom>
            <a:gradFill rotWithShape="0">
              <a:gsLst>
                <a:gs pos="0">
                  <a:srgbClr val="d5d8e5"/>
                </a:gs>
                <a:gs pos="100000">
                  <a:srgbClr val="929dc0">
                    <a:alpha val="92000"/>
                  </a:srgbClr>
                </a:gs>
              </a:gsLst>
              <a:lin ang="5400000"/>
            </a:gradFill>
            <a:ln w="0">
              <a:noFill/>
            </a:ln>
          </p:spPr>
          <p:style>
            <a:lnRef idx="0"/>
            <a:fillRef idx="0"/>
            <a:effectRef idx="1"/>
            <a:fontRef idx="minor"/>
          </p:style>
          <p:txBody>
            <a:bodyPr numCol="1" spcCol="1440" lIns="175320" rIns="-175320" tIns="0" bIns="0" anchor="ctr" rot="10800000">
              <a:noAutofit/>
            </a:bodyPr>
            <a:p>
              <a:pPr algn="ctr" defTabSz="800280">
                <a:lnSpc>
                  <a:spcPct val="90000"/>
                </a:lnSpc>
                <a:spcAft>
                  <a:spcPts val="629"/>
                </a:spcAft>
                <a:tabLst>
                  <a:tab algn="l" pos="0"/>
                </a:tabLst>
              </a:pPr>
              <a:endParaRPr b="0" lang="en-GB" sz="1800" spc="-1" strike="noStrike">
                <a:solidFill>
                  <a:schemeClr val="dk1"/>
                </a:solidFill>
                <a:latin typeface="Gill Sans MT"/>
              </a:endParaRPr>
            </a:p>
          </p:txBody>
        </p:sp>
        <p:sp>
          <p:nvSpPr>
            <p:cNvPr id="150" name=""/>
            <p:cNvSpPr/>
            <p:nvPr/>
          </p:nvSpPr>
          <p:spPr>
            <a:xfrm>
              <a:off x="4838760" y="4504680"/>
              <a:ext cx="2922840" cy="1560240"/>
            </a:xfrm>
            <a:prstGeom prst="roundRect">
              <a:avLst>
                <a:gd name="adj" fmla="val 10000"/>
              </a:avLst>
            </a:prstGeom>
            <a:gradFill rotWithShape="0">
              <a:gsLst>
                <a:gs pos="0">
                  <a:srgbClr val="d8e0e3"/>
                </a:gs>
                <a:gs pos="100000">
                  <a:srgbClr val="9ab2bb">
                    <a:alpha val="92000"/>
                  </a:srgbClr>
                </a:gs>
              </a:gsLst>
              <a:lin ang="5400000"/>
            </a:gradFill>
            <a:ln w="0">
              <a:noFill/>
            </a:ln>
            <a:scene3d>
              <a:camera prst="orthographicFront"/>
              <a:lightRig dir="t" rig="flat"/>
            </a:scene3d>
            <a:sp3d prstMaterial="dkEdge">
              <a:bevelT w="8200" h="38100"/>
            </a:sp3d>
          </p:spPr>
          <p:style>
            <a:lnRef idx="0"/>
            <a:fillRef idx="0"/>
            <a:effectRef idx="1"/>
            <a:fontRef idx="minor"/>
          </p:style>
          <p:txBody>
            <a:bodyPr numCol="1" spcCol="1440" lIns="76320" rIns="76320" tIns="76320" bIns="76320" anchor="ctr">
              <a:noAutofit/>
            </a:bodyPr>
            <a:p>
              <a:pPr algn="ctr" defTabSz="888840">
                <a:lnSpc>
                  <a:spcPct val="90000"/>
                </a:lnSpc>
                <a:spcAft>
                  <a:spcPts val="700"/>
                </a:spcAft>
                <a:tabLst>
                  <a:tab algn="l" pos="0"/>
                </a:tabLst>
              </a:pPr>
              <a:r>
                <a:rPr b="0" lang="pt" sz="2000" spc="-1" strike="noStrike">
                  <a:solidFill>
                    <a:schemeClr val="dk1"/>
                  </a:solidFill>
                  <a:latin typeface="Gill Sans MT"/>
                </a:rPr>
                <a:t>Avaliação: Comparecer aos exames CB; Enviar redações OB; Carregar gravação de vídeo Sloka</a:t>
              </a:r>
              <a:endParaRPr b="0" lang="pt-BR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51" name=""/>
            <p:cNvSpPr/>
            <p:nvPr/>
          </p:nvSpPr>
          <p:spPr>
            <a:xfrm rot="10800000">
              <a:off x="4024080" y="4963320"/>
              <a:ext cx="619560" cy="644760"/>
            </a:xfrm>
            <a:prstGeom prst="rightArrow">
              <a:avLst>
                <a:gd name="adj1" fmla="val 60000"/>
                <a:gd name="adj2" fmla="val 50000"/>
              </a:avLst>
            </a:prstGeom>
            <a:gradFill rotWithShape="0">
              <a:gsLst>
                <a:gs pos="0">
                  <a:srgbClr val="d8e0e3"/>
                </a:gs>
                <a:gs pos="100000">
                  <a:srgbClr val="9ab2bb">
                    <a:alpha val="92000"/>
                  </a:srgbClr>
                </a:gs>
              </a:gsLst>
              <a:lin ang="5400000"/>
            </a:gradFill>
            <a:ln w="0">
              <a:noFill/>
            </a:ln>
          </p:spPr>
          <p:style>
            <a:lnRef idx="0"/>
            <a:fillRef idx="0"/>
            <a:effectRef idx="1"/>
            <a:fontRef idx="minor"/>
          </p:style>
          <p:txBody>
            <a:bodyPr numCol="1" spcCol="1440" lIns="175320" rIns="-175320" tIns="0" bIns="0" anchor="ctr" rot="10800000">
              <a:noAutofit/>
            </a:bodyPr>
            <a:p>
              <a:pPr algn="ctr" defTabSz="800280">
                <a:lnSpc>
                  <a:spcPct val="90000"/>
                </a:lnSpc>
                <a:spcAft>
                  <a:spcPts val="629"/>
                </a:spcAft>
                <a:tabLst>
                  <a:tab algn="l" pos="0"/>
                </a:tabLst>
              </a:pPr>
              <a:endParaRPr b="0" lang="en-GB" sz="1800" spc="-1" strike="noStrike">
                <a:solidFill>
                  <a:schemeClr val="dk1"/>
                </a:solidFill>
                <a:latin typeface="Gill Sans MT"/>
              </a:endParaRPr>
            </a:p>
          </p:txBody>
        </p:sp>
        <p:sp>
          <p:nvSpPr>
            <p:cNvPr id="152" name=""/>
            <p:cNvSpPr/>
            <p:nvPr/>
          </p:nvSpPr>
          <p:spPr>
            <a:xfrm>
              <a:off x="874800" y="4504680"/>
              <a:ext cx="2922840" cy="1560240"/>
            </a:xfrm>
            <a:prstGeom prst="roundRect">
              <a:avLst>
                <a:gd name="adj" fmla="val 10000"/>
              </a:avLst>
            </a:prstGeom>
            <a:gradFill rotWithShape="0">
              <a:gsLst>
                <a:gs pos="0">
                  <a:srgbClr val="f6dbe5"/>
                </a:gs>
                <a:gs pos="100000">
                  <a:srgbClr val="e98aae">
                    <a:alpha val="92000"/>
                  </a:srgbClr>
                </a:gs>
              </a:gsLst>
              <a:lin ang="5400000"/>
            </a:gradFill>
            <a:ln w="0">
              <a:noFill/>
            </a:ln>
            <a:scene3d>
              <a:camera prst="orthographicFront"/>
              <a:lightRig dir="t" rig="flat"/>
            </a:scene3d>
            <a:sp3d prstMaterial="dkEdge">
              <a:bevelT w="8200" h="38100"/>
            </a:sp3d>
          </p:spPr>
          <p:style>
            <a:lnRef idx="0"/>
            <a:fillRef idx="0"/>
            <a:effectRef idx="1"/>
            <a:fontRef idx="minor"/>
          </p:style>
          <p:txBody>
            <a:bodyPr numCol="1" spcCol="1440" lIns="76320" rIns="76320" tIns="76320" bIns="76320" anchor="ctr">
              <a:noAutofit/>
            </a:bodyPr>
            <a:p>
              <a:pPr algn="ctr" defTabSz="888840">
                <a:lnSpc>
                  <a:spcPct val="90000"/>
                </a:lnSpc>
                <a:spcAft>
                  <a:spcPts val="700"/>
                </a:spcAft>
                <a:tabLst>
                  <a:tab algn="l" pos="0"/>
                </a:tabLst>
              </a:pPr>
              <a:r>
                <a:rPr b="0" lang="pt" sz="2000" spc="-1" strike="noStrike">
                  <a:solidFill>
                    <a:schemeClr val="dk1"/>
                  </a:solidFill>
                  <a:latin typeface="Gill Sans MT"/>
                </a:rPr>
                <a:t>Receba o Grau BHAKTI-SASTRI </a:t>
              </a:r>
              <a:br>
                <a:rPr sz="2000"/>
              </a:br>
              <a:r>
                <a:rPr b="0" lang="pt" sz="2000" spc="-1" strike="noStrike">
                  <a:solidFill>
                    <a:schemeClr val="dk1"/>
                  </a:solidFill>
                  <a:latin typeface="Gill Sans MT"/>
                </a:rPr>
                <a:t>(Certificado Digital) </a:t>
              </a:r>
              <a:br>
                <a:rPr sz="2000"/>
              </a:br>
              <a:r>
                <a:rPr b="0" lang="pt" sz="2000" spc="-1" strike="noStrike">
                  <a:solidFill>
                    <a:schemeClr val="dk1"/>
                  </a:solidFill>
                  <a:latin typeface="Gill Sans MT"/>
                </a:rPr>
                <a:t>em 15 dias</a:t>
              </a:r>
              <a:endParaRPr b="0" lang="pt-BR" sz="20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1451520" y="1158840"/>
            <a:ext cx="9603000" cy="694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indent="0" algn="ctr" defTabSz="914400">
              <a:lnSpc>
                <a:spcPct val="90000"/>
              </a:lnSpc>
              <a:buNone/>
            </a:pPr>
            <a:r>
              <a:rPr b="0" lang="pt" sz="3200" spc="-1" strike="noStrike" cap="all">
                <a:solidFill>
                  <a:schemeClr val="dk1"/>
                </a:solidFill>
                <a:latin typeface="Gill Sans MT"/>
              </a:rPr>
              <a:t>Avaliações BHAKTI VAIBHAVA</a:t>
            </a:r>
            <a:endParaRPr b="0" lang="pt" sz="3200" spc="-1" strike="noStrike">
              <a:solidFill>
                <a:schemeClr val="dk1"/>
              </a:solidFill>
              <a:latin typeface="Gill Sans MT"/>
            </a:endParaRPr>
          </a:p>
        </p:txBody>
      </p:sp>
      <p:sp>
        <p:nvSpPr>
          <p:cNvPr id="154" name="Content Placeholder 2"/>
          <p:cNvSpPr/>
          <p:nvPr/>
        </p:nvSpPr>
        <p:spPr>
          <a:xfrm>
            <a:off x="7265880" y="1980000"/>
            <a:ext cx="4614120" cy="3987000"/>
          </a:xfrm>
          <a:prstGeom prst="rect">
            <a:avLst/>
          </a:prstGeom>
          <a:solidFill>
            <a:srgbClr val="ffc00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 defTabSz="914400">
              <a:lnSpc>
                <a:spcPct val="12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pt" sz="1800" spc="-1" strike="noStrike">
                <a:solidFill>
                  <a:schemeClr val="dk1"/>
                </a:solidFill>
                <a:latin typeface="Gill Sans MT"/>
              </a:rPr>
              <a:t>Para os ALUNOS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 defTabSz="91440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  <a:tabLst>
                <a:tab algn="l" pos="0"/>
              </a:tabLst>
            </a:pPr>
            <a:r>
              <a:rPr b="0" lang="pt" sz="1800" spc="-1" strike="noStrike">
                <a:solidFill>
                  <a:schemeClr val="dk1"/>
                </a:solidFill>
                <a:latin typeface="Gill Sans MT"/>
              </a:rPr>
              <a:t>Ouvindo mais de 450 horas de aulas;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 defTabSz="91440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  <a:tabLst>
                <a:tab algn="l" pos="0"/>
              </a:tabLst>
            </a:pPr>
            <a:r>
              <a:rPr b="0" lang="pt" sz="1800" spc="-1" strike="noStrike">
                <a:solidFill>
                  <a:schemeClr val="dk1"/>
                </a:solidFill>
                <a:latin typeface="Gill Sans MT"/>
              </a:rPr>
              <a:t>Avaliação de livro fechado: 20.000 palavras </a:t>
            </a:r>
            <a:r>
              <a:rPr b="0" lang="pt" sz="1400" spc="-1" strike="noStrike">
                <a:solidFill>
                  <a:schemeClr val="dk1"/>
                </a:solidFill>
                <a:latin typeface="Gill Sans MT"/>
              </a:rPr>
              <a:t>(na forma de perguntas de resposta curta ou dissertativas/MCQs);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 defTabSz="91440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  <a:tabLst>
                <a:tab algn="l" pos="0"/>
              </a:tabLst>
            </a:pPr>
            <a:r>
              <a:rPr b="0" lang="pt" sz="1800" spc="-1" strike="noStrike">
                <a:solidFill>
                  <a:schemeClr val="dk1"/>
                </a:solidFill>
                <a:latin typeface="Gill Sans MT"/>
              </a:rPr>
              <a:t>Ensaios de livro aberto - 20.000 palavras;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 defTabSz="91440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  <a:tabLst>
                <a:tab algn="l" pos="0"/>
              </a:tabLst>
            </a:pPr>
            <a:r>
              <a:rPr b="0" lang="pt" sz="1800" spc="-1" strike="noStrike">
                <a:solidFill>
                  <a:schemeClr val="dk1"/>
                </a:solidFill>
                <a:latin typeface="Gill Sans MT"/>
              </a:rPr>
              <a:t>Slokas para memorização – 70;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 defTabSz="91440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  <a:tabLst>
                <a:tab algn="l" pos="0"/>
              </a:tabLst>
            </a:pPr>
            <a:r>
              <a:rPr b="0" lang="pt" sz="1800" spc="-1" strike="noStrike">
                <a:solidFill>
                  <a:schemeClr val="dk1"/>
                </a:solidFill>
                <a:latin typeface="Gill Sans MT"/>
              </a:rPr>
              <a:t>Apresentações orais – 4 (uma hora cada);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5" name="Content Placeholder 2"/>
          <p:cNvSpPr/>
          <p:nvPr/>
        </p:nvSpPr>
        <p:spPr>
          <a:xfrm>
            <a:off x="360000" y="1980000"/>
            <a:ext cx="6660000" cy="4037760"/>
          </a:xfrm>
          <a:prstGeom prst="rect">
            <a:avLst/>
          </a:prstGeom>
          <a:solidFill>
            <a:srgbClr val="ffc00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 defTabSz="914400">
              <a:lnSpc>
                <a:spcPct val="12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pt" sz="1800" spc="-1" strike="noStrike">
                <a:solidFill>
                  <a:schemeClr val="dk1"/>
                </a:solidFill>
                <a:latin typeface="Gill Sans MT"/>
              </a:rPr>
              <a:t>Para o PROFESSOR PRINCIPAL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 defTabSz="91440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  <a:tabLst>
                <a:tab algn="l" pos="0"/>
              </a:tabLst>
            </a:pPr>
            <a:r>
              <a:rPr b="0" lang="pt" sz="1800" spc="-1" strike="noStrike">
                <a:solidFill>
                  <a:schemeClr val="dk1"/>
                </a:solidFill>
                <a:latin typeface="Gill Sans MT"/>
              </a:rPr>
              <a:t>Ensinando mais de 225 horas em todos os 6 cantos do SB – em um ou vários lotes;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 defTabSz="91440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  <a:tabLst>
                <a:tab algn="l" pos="0"/>
              </a:tabLst>
            </a:pPr>
            <a:r>
              <a:rPr b="0" lang="pt" sz="2000" spc="-1" strike="noStrike">
                <a:solidFill>
                  <a:schemeClr val="dk1"/>
                </a:solidFill>
                <a:latin typeface="Gill Sans MT"/>
              </a:rPr>
              <a:t>Avaliação sem consulta: </a:t>
            </a:r>
            <a:r>
              <a:rPr b="0" lang="pt" sz="1800" spc="-1" strike="noStrike">
                <a:solidFill>
                  <a:schemeClr val="dk1"/>
                </a:solidFill>
                <a:latin typeface="Gill Sans MT"/>
              </a:rPr>
              <a:t>Testes de uma hora para cada um dos 8 módulos (3º e</a:t>
            </a:r>
            <a:r>
              <a:rPr b="0" lang="pt" sz="1800" spc="-1" strike="noStrike" baseline="30000">
                <a:solidFill>
                  <a:schemeClr val="dk1"/>
                </a:solidFill>
                <a:latin typeface="Gill Sans MT"/>
              </a:rPr>
              <a:t> </a:t>
            </a:r>
            <a:r>
              <a:rPr b="0" lang="pt" sz="1800" spc="-1" strike="noStrike">
                <a:solidFill>
                  <a:schemeClr val="dk1"/>
                </a:solidFill>
                <a:latin typeface="Gill Sans MT"/>
              </a:rPr>
              <a:t>4º </a:t>
            </a:r>
            <a:r>
              <a:rPr b="0" lang="pt" sz="1800" spc="-1" strike="noStrike" baseline="30000">
                <a:solidFill>
                  <a:schemeClr val="dk1"/>
                </a:solidFill>
                <a:latin typeface="Gill Sans MT"/>
              </a:rPr>
              <a:t>cantos </a:t>
            </a:r>
            <a:r>
              <a:rPr b="0" lang="pt" sz="1800" spc="-1" strike="noStrike">
                <a:solidFill>
                  <a:schemeClr val="dk1"/>
                </a:solidFill>
                <a:latin typeface="Gill Sans MT"/>
              </a:rPr>
              <a:t>consistem em 2 módulos - um módulo para cada um dos 4 cantos restantes) feitos juntos ou separadamente, conforme a preferência do candidato;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 defTabSz="91440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  <a:tabLst>
                <a:tab algn="l" pos="0"/>
              </a:tabLst>
            </a:pPr>
            <a:r>
              <a:rPr b="0" lang="pt" sz="1800" spc="-1" strike="noStrike">
                <a:solidFill>
                  <a:schemeClr val="dk1"/>
                </a:solidFill>
                <a:latin typeface="Gill Sans MT"/>
              </a:rPr>
              <a:t>Ensaios de livro aberto - 6000 palavras;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 defTabSz="91440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  <a:tabLst>
                <a:tab algn="l" pos="0"/>
              </a:tabLst>
            </a:pPr>
            <a:r>
              <a:rPr b="0" lang="pt" sz="1800" spc="-1" strike="noStrike">
                <a:solidFill>
                  <a:schemeClr val="dk1"/>
                </a:solidFill>
                <a:latin typeface="Gill Sans MT"/>
              </a:rPr>
              <a:t>Gravação em vídeo de mais de 50 slokas com significados;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 defTabSz="91440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  <a:tabLst>
                <a:tab algn="l" pos="0"/>
              </a:tabLst>
            </a:pPr>
            <a:r>
              <a:rPr b="0" lang="pt" sz="1800" spc="-1" strike="noStrike">
                <a:solidFill>
                  <a:schemeClr val="dk1"/>
                </a:solidFill>
                <a:latin typeface="Gill Sans MT"/>
              </a:rPr>
              <a:t>Gravação em vídeo de 2 horas de ensino;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20000"/>
              </a:lnSpc>
              <a:spcBef>
                <a:spcPts val="1001"/>
              </a:spcBef>
              <a:tabLst>
                <a:tab algn="l" pos="0"/>
              </a:tabLst>
            </a:pP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20000"/>
              </a:lnSpc>
              <a:spcBef>
                <a:spcPts val="1001"/>
              </a:spcBef>
              <a:tabLst>
                <a:tab algn="l" pos="0"/>
              </a:tabLst>
            </a:pP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20000"/>
              </a:lnSpc>
              <a:spcBef>
                <a:spcPts val="1001"/>
              </a:spcBef>
              <a:tabLst>
                <a:tab algn="l" pos="0"/>
              </a:tabLst>
            </a:pP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Gallery">
  <a:themeElements>
    <a:clrScheme name="Gallery">
      <a:dk1>
        <a:srgbClr val="000000"/>
      </a:dk1>
      <a:lt1>
        <a:srgbClr val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 pitchFamily="0" charset="1"/>
        <a:ea typeface=""/>
        <a:cs typeface=""/>
      </a:majorFont>
      <a:minorFont>
        <a:latin typeface="Gill Sans MT" panose="020B0502020104020203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4000"/>
                <a:lumMod val="110000"/>
              </a:schemeClr>
            </a:gs>
            <a:gs pos="100000">
              <a:schemeClr val="phClr">
                <a:tint val="78000"/>
                <a:lumMod val="100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tint val="98000"/>
                <a:lumMod val="104000"/>
              </a:schemeClr>
            </a:gs>
            <a:gs pos="69000">
              <a:schemeClr val="phClr">
                <a:shade val="88000"/>
                <a:lumMod val="92000"/>
              </a:schemeClr>
            </a:gs>
            <a:gs pos="100000">
              <a:schemeClr val="phClr">
                <a:shade val="78000"/>
                <a:lumMod val="92000"/>
              </a:schemeClr>
            </a:gs>
          </a:gsLst>
          <a:lin ang="5400000" scaled="0"/>
          <a:tileRect l="0" t="0" r="0" b="0"/>
        </a:gradFill>
      </a:fillStyleLst>
      <a:lnStyleLst>
        <a:ln w="9525" cap="flat" cmpd="sng" algn="ctr">
          <a:prstDash val="solid"/>
        </a:ln>
        <a:ln w="15875" cap="flat" cmpd="sng" algn="ctr">
          <a:prstDash val="solid"/>
        </a:ln>
        <a:ln w="22225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gradFill>
          <a:gsLst>
            <a:gs pos="0">
              <a:schemeClr val="phClr">
                <a:tint val="94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0.xml><?xml version="1.0" encoding="utf-8"?>
<a:theme xmlns:a="http://schemas.openxmlformats.org/drawingml/2006/main" xmlns:r="http://schemas.openxmlformats.org/officeDocument/2006/relationships" name="Gallery">
  <a:themeElements>
    <a:clrScheme name="Gallery">
      <a:dk1>
        <a:srgbClr val="000000"/>
      </a:dk1>
      <a:lt1>
        <a:srgbClr val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 pitchFamily="0" charset="1"/>
        <a:ea typeface=""/>
        <a:cs typeface=""/>
      </a:majorFont>
      <a:minorFont>
        <a:latin typeface="Gill Sans MT" panose="020B0502020104020203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4000"/>
                <a:lumMod val="110000"/>
              </a:schemeClr>
            </a:gs>
            <a:gs pos="100000">
              <a:schemeClr val="phClr">
                <a:tint val="78000"/>
                <a:lumMod val="100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tint val="98000"/>
                <a:lumMod val="104000"/>
              </a:schemeClr>
            </a:gs>
            <a:gs pos="69000">
              <a:schemeClr val="phClr">
                <a:shade val="88000"/>
                <a:lumMod val="92000"/>
              </a:schemeClr>
            </a:gs>
            <a:gs pos="100000">
              <a:schemeClr val="phClr">
                <a:shade val="78000"/>
                <a:lumMod val="92000"/>
              </a:schemeClr>
            </a:gs>
          </a:gsLst>
          <a:lin ang="5400000" scaled="0"/>
          <a:tileRect l="0" t="0" r="0" b="0"/>
        </a:gradFill>
      </a:fillStyleLst>
      <a:lnStyleLst>
        <a:ln w="9525" cap="flat" cmpd="sng" algn="ctr">
          <a:prstDash val="solid"/>
        </a:ln>
        <a:ln w="15875" cap="flat" cmpd="sng" algn="ctr">
          <a:prstDash val="solid"/>
        </a:ln>
        <a:ln w="22225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gradFill>
          <a:gsLst>
            <a:gs pos="0">
              <a:schemeClr val="phClr">
                <a:tint val="94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1.xml><?xml version="1.0" encoding="utf-8"?>
<a:theme xmlns:a="http://schemas.openxmlformats.org/drawingml/2006/main" xmlns:r="http://schemas.openxmlformats.org/officeDocument/2006/relationships" name="Gallery">
  <a:themeElements>
    <a:clrScheme name="Gallery">
      <a:dk1>
        <a:srgbClr val="000000"/>
      </a:dk1>
      <a:lt1>
        <a:srgbClr val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 pitchFamily="0" charset="1"/>
        <a:ea typeface=""/>
        <a:cs typeface=""/>
      </a:majorFont>
      <a:minorFont>
        <a:latin typeface="Gill Sans MT" panose="020B0502020104020203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4000"/>
                <a:lumMod val="110000"/>
              </a:schemeClr>
            </a:gs>
            <a:gs pos="100000">
              <a:schemeClr val="phClr">
                <a:tint val="78000"/>
                <a:lumMod val="100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tint val="98000"/>
                <a:lumMod val="104000"/>
              </a:schemeClr>
            </a:gs>
            <a:gs pos="69000">
              <a:schemeClr val="phClr">
                <a:shade val="88000"/>
                <a:lumMod val="92000"/>
              </a:schemeClr>
            </a:gs>
            <a:gs pos="100000">
              <a:schemeClr val="phClr">
                <a:shade val="78000"/>
                <a:lumMod val="92000"/>
              </a:schemeClr>
            </a:gs>
          </a:gsLst>
          <a:lin ang="5400000" scaled="0"/>
          <a:tileRect l="0" t="0" r="0" b="0"/>
        </a:gradFill>
      </a:fillStyleLst>
      <a:lnStyleLst>
        <a:ln w="9525" cap="flat" cmpd="sng" algn="ctr">
          <a:prstDash val="solid"/>
        </a:ln>
        <a:ln w="15875" cap="flat" cmpd="sng" algn="ctr">
          <a:prstDash val="solid"/>
        </a:ln>
        <a:ln w="22225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gradFill>
          <a:gsLst>
            <a:gs pos="0">
              <a:schemeClr val="phClr">
                <a:tint val="94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allery">
  <a:themeElements>
    <a:clrScheme name="Gallery">
      <a:dk1>
        <a:srgbClr val="000000"/>
      </a:dk1>
      <a:lt1>
        <a:srgbClr val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 pitchFamily="0" charset="1"/>
        <a:ea typeface=""/>
        <a:cs typeface=""/>
      </a:majorFont>
      <a:minorFont>
        <a:latin typeface="Gill Sans MT" panose="020B0502020104020203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4000"/>
                <a:lumMod val="110000"/>
              </a:schemeClr>
            </a:gs>
            <a:gs pos="100000">
              <a:schemeClr val="phClr">
                <a:tint val="78000"/>
                <a:lumMod val="100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tint val="98000"/>
                <a:lumMod val="104000"/>
              </a:schemeClr>
            </a:gs>
            <a:gs pos="69000">
              <a:schemeClr val="phClr">
                <a:shade val="88000"/>
                <a:lumMod val="92000"/>
              </a:schemeClr>
            </a:gs>
            <a:gs pos="100000">
              <a:schemeClr val="phClr">
                <a:shade val="78000"/>
                <a:lumMod val="92000"/>
              </a:schemeClr>
            </a:gs>
          </a:gsLst>
          <a:lin ang="5400000" scaled="0"/>
          <a:tileRect l="0" t="0" r="0" b="0"/>
        </a:gradFill>
      </a:fillStyleLst>
      <a:lnStyleLst>
        <a:ln w="9525" cap="flat" cmpd="sng" algn="ctr">
          <a:prstDash val="solid"/>
        </a:ln>
        <a:ln w="15875" cap="flat" cmpd="sng" algn="ctr">
          <a:prstDash val="solid"/>
        </a:ln>
        <a:ln w="22225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gradFill>
          <a:gsLst>
            <a:gs pos="0">
              <a:schemeClr val="phClr">
                <a:tint val="94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Gallery">
  <a:themeElements>
    <a:clrScheme name="Gallery">
      <a:dk1>
        <a:srgbClr val="000000"/>
      </a:dk1>
      <a:lt1>
        <a:srgbClr val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 pitchFamily="0" charset="1"/>
        <a:ea typeface=""/>
        <a:cs typeface=""/>
      </a:majorFont>
      <a:minorFont>
        <a:latin typeface="Gill Sans MT" panose="020B0502020104020203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4000"/>
                <a:lumMod val="110000"/>
              </a:schemeClr>
            </a:gs>
            <a:gs pos="100000">
              <a:schemeClr val="phClr">
                <a:tint val="78000"/>
                <a:lumMod val="100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tint val="98000"/>
                <a:lumMod val="104000"/>
              </a:schemeClr>
            </a:gs>
            <a:gs pos="69000">
              <a:schemeClr val="phClr">
                <a:shade val="88000"/>
                <a:lumMod val="92000"/>
              </a:schemeClr>
            </a:gs>
            <a:gs pos="100000">
              <a:schemeClr val="phClr">
                <a:shade val="78000"/>
                <a:lumMod val="92000"/>
              </a:schemeClr>
            </a:gs>
          </a:gsLst>
          <a:lin ang="5400000" scaled="0"/>
          <a:tileRect l="0" t="0" r="0" b="0"/>
        </a:gradFill>
      </a:fillStyleLst>
      <a:lnStyleLst>
        <a:ln w="9525" cap="flat" cmpd="sng" algn="ctr">
          <a:prstDash val="solid"/>
        </a:ln>
        <a:ln w="15875" cap="flat" cmpd="sng" algn="ctr">
          <a:prstDash val="solid"/>
        </a:ln>
        <a:ln w="22225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gradFill>
          <a:gsLst>
            <a:gs pos="0">
              <a:schemeClr val="phClr">
                <a:tint val="94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Gallery">
  <a:themeElements>
    <a:clrScheme name="Gallery">
      <a:dk1>
        <a:srgbClr val="000000"/>
      </a:dk1>
      <a:lt1>
        <a:srgbClr val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 pitchFamily="0" charset="1"/>
        <a:ea typeface=""/>
        <a:cs typeface=""/>
      </a:majorFont>
      <a:minorFont>
        <a:latin typeface="Gill Sans MT" panose="020B0502020104020203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4000"/>
                <a:lumMod val="110000"/>
              </a:schemeClr>
            </a:gs>
            <a:gs pos="100000">
              <a:schemeClr val="phClr">
                <a:tint val="78000"/>
                <a:lumMod val="100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tint val="98000"/>
                <a:lumMod val="104000"/>
              </a:schemeClr>
            </a:gs>
            <a:gs pos="69000">
              <a:schemeClr val="phClr">
                <a:shade val="88000"/>
                <a:lumMod val="92000"/>
              </a:schemeClr>
            </a:gs>
            <a:gs pos="100000">
              <a:schemeClr val="phClr">
                <a:shade val="78000"/>
                <a:lumMod val="92000"/>
              </a:schemeClr>
            </a:gs>
          </a:gsLst>
          <a:lin ang="5400000" scaled="0"/>
          <a:tileRect l="0" t="0" r="0" b="0"/>
        </a:gradFill>
      </a:fillStyleLst>
      <a:lnStyleLst>
        <a:ln w="9525" cap="flat" cmpd="sng" algn="ctr">
          <a:prstDash val="solid"/>
        </a:ln>
        <a:ln w="15875" cap="flat" cmpd="sng" algn="ctr">
          <a:prstDash val="solid"/>
        </a:ln>
        <a:ln w="22225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gradFill>
          <a:gsLst>
            <a:gs pos="0">
              <a:schemeClr val="phClr">
                <a:tint val="94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Gallery">
  <a:themeElements>
    <a:clrScheme name="Gallery">
      <a:dk1>
        <a:srgbClr val="000000"/>
      </a:dk1>
      <a:lt1>
        <a:srgbClr val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 pitchFamily="0" charset="1"/>
        <a:ea typeface=""/>
        <a:cs typeface=""/>
      </a:majorFont>
      <a:minorFont>
        <a:latin typeface="Gill Sans MT" panose="020B0502020104020203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4000"/>
                <a:lumMod val="110000"/>
              </a:schemeClr>
            </a:gs>
            <a:gs pos="100000">
              <a:schemeClr val="phClr">
                <a:tint val="78000"/>
                <a:lumMod val="100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tint val="98000"/>
                <a:lumMod val="104000"/>
              </a:schemeClr>
            </a:gs>
            <a:gs pos="69000">
              <a:schemeClr val="phClr">
                <a:shade val="88000"/>
                <a:lumMod val="92000"/>
              </a:schemeClr>
            </a:gs>
            <a:gs pos="100000">
              <a:schemeClr val="phClr">
                <a:shade val="78000"/>
                <a:lumMod val="92000"/>
              </a:schemeClr>
            </a:gs>
          </a:gsLst>
          <a:lin ang="5400000" scaled="0"/>
          <a:tileRect l="0" t="0" r="0" b="0"/>
        </a:gradFill>
      </a:fillStyleLst>
      <a:lnStyleLst>
        <a:ln w="9525" cap="flat" cmpd="sng" algn="ctr">
          <a:prstDash val="solid"/>
        </a:ln>
        <a:ln w="15875" cap="flat" cmpd="sng" algn="ctr">
          <a:prstDash val="solid"/>
        </a:ln>
        <a:ln w="22225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gradFill>
          <a:gsLst>
            <a:gs pos="0">
              <a:schemeClr val="phClr">
                <a:tint val="94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Gallery">
  <a:themeElements>
    <a:clrScheme name="Gallery">
      <a:dk1>
        <a:srgbClr val="000000"/>
      </a:dk1>
      <a:lt1>
        <a:srgbClr val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 pitchFamily="0" charset="1"/>
        <a:ea typeface=""/>
        <a:cs typeface=""/>
      </a:majorFont>
      <a:minorFont>
        <a:latin typeface="Gill Sans MT" panose="020B0502020104020203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4000"/>
                <a:lumMod val="110000"/>
              </a:schemeClr>
            </a:gs>
            <a:gs pos="100000">
              <a:schemeClr val="phClr">
                <a:tint val="78000"/>
                <a:lumMod val="100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tint val="98000"/>
                <a:lumMod val="104000"/>
              </a:schemeClr>
            </a:gs>
            <a:gs pos="69000">
              <a:schemeClr val="phClr">
                <a:shade val="88000"/>
                <a:lumMod val="92000"/>
              </a:schemeClr>
            </a:gs>
            <a:gs pos="100000">
              <a:schemeClr val="phClr">
                <a:shade val="78000"/>
                <a:lumMod val="92000"/>
              </a:schemeClr>
            </a:gs>
          </a:gsLst>
          <a:lin ang="5400000" scaled="0"/>
          <a:tileRect l="0" t="0" r="0" b="0"/>
        </a:gradFill>
      </a:fillStyleLst>
      <a:lnStyleLst>
        <a:ln w="9525" cap="flat" cmpd="sng" algn="ctr">
          <a:prstDash val="solid"/>
        </a:ln>
        <a:ln w="15875" cap="flat" cmpd="sng" algn="ctr">
          <a:prstDash val="solid"/>
        </a:ln>
        <a:ln w="22225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gradFill>
          <a:gsLst>
            <a:gs pos="0">
              <a:schemeClr val="phClr">
                <a:tint val="94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Gallery">
  <a:themeElements>
    <a:clrScheme name="Gallery">
      <a:dk1>
        <a:srgbClr val="000000"/>
      </a:dk1>
      <a:lt1>
        <a:srgbClr val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 pitchFamily="0" charset="1"/>
        <a:ea typeface=""/>
        <a:cs typeface=""/>
      </a:majorFont>
      <a:minorFont>
        <a:latin typeface="Gill Sans MT" panose="020B0502020104020203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4000"/>
                <a:lumMod val="110000"/>
              </a:schemeClr>
            </a:gs>
            <a:gs pos="100000">
              <a:schemeClr val="phClr">
                <a:tint val="78000"/>
                <a:lumMod val="100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tint val="98000"/>
                <a:lumMod val="104000"/>
              </a:schemeClr>
            </a:gs>
            <a:gs pos="69000">
              <a:schemeClr val="phClr">
                <a:shade val="88000"/>
                <a:lumMod val="92000"/>
              </a:schemeClr>
            </a:gs>
            <a:gs pos="100000">
              <a:schemeClr val="phClr">
                <a:shade val="78000"/>
                <a:lumMod val="92000"/>
              </a:schemeClr>
            </a:gs>
          </a:gsLst>
          <a:lin ang="5400000" scaled="0"/>
          <a:tileRect l="0" t="0" r="0" b="0"/>
        </a:gradFill>
      </a:fillStyleLst>
      <a:lnStyleLst>
        <a:ln w="9525" cap="flat" cmpd="sng" algn="ctr">
          <a:prstDash val="solid"/>
        </a:ln>
        <a:ln w="15875" cap="flat" cmpd="sng" algn="ctr">
          <a:prstDash val="solid"/>
        </a:ln>
        <a:ln w="22225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gradFill>
          <a:gsLst>
            <a:gs pos="0">
              <a:schemeClr val="phClr">
                <a:tint val="94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Gallery">
  <a:themeElements>
    <a:clrScheme name="Gallery">
      <a:dk1>
        <a:srgbClr val="000000"/>
      </a:dk1>
      <a:lt1>
        <a:srgbClr val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 pitchFamily="0" charset="1"/>
        <a:ea typeface=""/>
        <a:cs typeface=""/>
      </a:majorFont>
      <a:minorFont>
        <a:latin typeface="Gill Sans MT" panose="020B0502020104020203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4000"/>
                <a:lumMod val="110000"/>
              </a:schemeClr>
            </a:gs>
            <a:gs pos="100000">
              <a:schemeClr val="phClr">
                <a:tint val="78000"/>
                <a:lumMod val="100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tint val="98000"/>
                <a:lumMod val="104000"/>
              </a:schemeClr>
            </a:gs>
            <a:gs pos="69000">
              <a:schemeClr val="phClr">
                <a:shade val="88000"/>
                <a:lumMod val="92000"/>
              </a:schemeClr>
            </a:gs>
            <a:gs pos="100000">
              <a:schemeClr val="phClr">
                <a:shade val="78000"/>
                <a:lumMod val="92000"/>
              </a:schemeClr>
            </a:gs>
          </a:gsLst>
          <a:lin ang="5400000" scaled="0"/>
          <a:tileRect l="0" t="0" r="0" b="0"/>
        </a:gradFill>
      </a:fillStyleLst>
      <a:lnStyleLst>
        <a:ln w="9525" cap="flat" cmpd="sng" algn="ctr">
          <a:prstDash val="solid"/>
        </a:ln>
        <a:ln w="15875" cap="flat" cmpd="sng" algn="ctr">
          <a:prstDash val="solid"/>
        </a:ln>
        <a:ln w="22225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gradFill>
          <a:gsLst>
            <a:gs pos="0">
              <a:schemeClr val="phClr">
                <a:tint val="94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9.xml><?xml version="1.0" encoding="utf-8"?>
<a:theme xmlns:a="http://schemas.openxmlformats.org/drawingml/2006/main" xmlns:r="http://schemas.openxmlformats.org/officeDocument/2006/relationships" name="Gallery">
  <a:themeElements>
    <a:clrScheme name="Gallery">
      <a:dk1>
        <a:srgbClr val="000000"/>
      </a:dk1>
      <a:lt1>
        <a:srgbClr val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 pitchFamily="0" charset="1"/>
        <a:ea typeface=""/>
        <a:cs typeface=""/>
      </a:majorFont>
      <a:minorFont>
        <a:latin typeface="Gill Sans MT" panose="020B0502020104020203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4000"/>
                <a:lumMod val="110000"/>
              </a:schemeClr>
            </a:gs>
            <a:gs pos="100000">
              <a:schemeClr val="phClr">
                <a:tint val="78000"/>
                <a:lumMod val="100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tint val="98000"/>
                <a:lumMod val="104000"/>
              </a:schemeClr>
            </a:gs>
            <a:gs pos="69000">
              <a:schemeClr val="phClr">
                <a:shade val="88000"/>
                <a:lumMod val="92000"/>
              </a:schemeClr>
            </a:gs>
            <a:gs pos="100000">
              <a:schemeClr val="phClr">
                <a:shade val="78000"/>
                <a:lumMod val="92000"/>
              </a:schemeClr>
            </a:gs>
          </a:gsLst>
          <a:lin ang="5400000" scaled="0"/>
          <a:tileRect l="0" t="0" r="0" b="0"/>
        </a:gradFill>
      </a:fillStyleLst>
      <a:lnStyleLst>
        <a:ln w="9525" cap="flat" cmpd="sng" algn="ctr">
          <a:prstDash val="solid"/>
        </a:ln>
        <a:ln w="15875" cap="flat" cmpd="sng" algn="ctr">
          <a:prstDash val="solid"/>
        </a:ln>
        <a:ln w="22225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gradFill>
          <a:gsLst>
            <a:gs pos="0">
              <a:schemeClr val="phClr">
                <a:tint val="94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790</TotalTime>
  <Application>LibreOffice/24.2.5.2$Windows_X86_64 LibreOffice_project/bffef4ea93e59bebbeaf7f431bb02b1a39ee8a59</Application>
  <AppVersion>15.0000</AppVersion>
  <Words>1320</Words>
  <Paragraphs>113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2019-11-19T15:39:13Z</dcterms:created>
  <dc:creator>Gauranga Darshan Das</dc:creator>
  <dc:description/>
  <dc:language>pt-BR</dc:language>
  <cp:lastModifiedBy/>
  <dcterms:modified xsi:type="dcterms:W3CDTF">2024-10-17T18:09:37Z</dcterms:modified>
  <cp:revision>39</cp:revision>
  <dc:subject/>
  <dc:title>Bhagavata Katha Training Course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Widescreen</vt:lpwstr>
  </property>
  <property fmtid="{D5CDD505-2E9C-101B-9397-08002B2CF9AE}" pid="3" name="Slides">
    <vt:i4>15</vt:i4>
  </property>
</Properties>
</file>